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2801600" cy="96012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59"/>
    <p:restoredTop sz="94567"/>
  </p:normalViewPr>
  <p:slideViewPr>
    <p:cSldViewPr snapToGrid="0">
      <p:cViewPr varScale="1">
        <p:scale>
          <a:sx n="79" d="100"/>
          <a:sy n="79" d="100"/>
        </p:scale>
        <p:origin x="1568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8247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850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3382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1096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7234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2481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1/4/24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6500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1/4/24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4461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1/4/24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3449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7447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1075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AD3326-AA83-E241-BAB6-15BB7F402380}" type="datetimeFigureOut">
              <a:rPr lang="es-ES" smtClean="0"/>
              <a:t>1/4/24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1107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49899C08-ACD3-FB73-725D-76B3E9EA2F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3902" y="8398554"/>
            <a:ext cx="12959368" cy="1263957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75D8FCDF-5414-5ACF-AC11-FAA0B59068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81746" y="-51877"/>
            <a:ext cx="15489508" cy="304770"/>
          </a:xfrm>
          <a:prstGeom prst="rect">
            <a:avLst/>
          </a:prstGeom>
        </p:spPr>
      </p:pic>
      <p:pic>
        <p:nvPicPr>
          <p:cNvPr id="11" name="Imagen 10" descr="Imagen que contiene Forma&#10;&#10;Descripción generada automáticamente">
            <a:extLst>
              <a:ext uri="{FF2B5EF4-FFF2-40B4-BE49-F238E27FC236}">
                <a16:creationId xmlns:a16="http://schemas.microsoft.com/office/drawing/2014/main" id="{145D68F3-975B-5721-D3C4-0C0398797B0D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417834" y="731253"/>
            <a:ext cx="2312298" cy="893100"/>
          </a:xfrm>
          <a:prstGeom prst="rect">
            <a:avLst/>
          </a:prstGeom>
          <a:noFill/>
          <a:ln>
            <a:noFill/>
            <a:prstDash/>
          </a:ln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E92EF88B-D215-57C1-154C-CF9BE3980E72}"/>
              </a:ext>
            </a:extLst>
          </p:cNvPr>
          <p:cNvSpPr txBox="1"/>
          <p:nvPr/>
        </p:nvSpPr>
        <p:spPr>
          <a:xfrm>
            <a:off x="486267" y="2097315"/>
            <a:ext cx="2200539" cy="6169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09" b="1" dirty="0"/>
              <a:t>Datos técnicos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inherit"/>
              </a:rPr>
              <a:t>Descripción de los datos</a:t>
            </a:r>
            <a:endParaRPr kumimoji="0" lang="es-ES" altLang="es-E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E4DBA03E-B93A-1E94-7AB9-2B70D9729EC4}"/>
              </a:ext>
            </a:extLst>
          </p:cNvPr>
          <p:cNvSpPr/>
          <p:nvPr/>
        </p:nvSpPr>
        <p:spPr>
          <a:xfrm>
            <a:off x="4419600" y="2032000"/>
            <a:ext cx="7875921" cy="579119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3108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73BBBEF3-5062-3C65-3D7C-A17F136F3297}"/>
              </a:ext>
            </a:extLst>
          </p:cNvPr>
          <p:cNvSpPr txBox="1"/>
          <p:nvPr/>
        </p:nvSpPr>
        <p:spPr>
          <a:xfrm>
            <a:off x="4633454" y="658718"/>
            <a:ext cx="7662066" cy="1683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5686" b="1" dirty="0"/>
              <a:t>Nombre de la obra</a:t>
            </a:r>
          </a:p>
          <a:p>
            <a:endParaRPr lang="es-ES" sz="4652" dirty="0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55FFF5A6-2759-FBDA-3F8C-8666DE5826EB}"/>
              </a:ext>
            </a:extLst>
          </p:cNvPr>
          <p:cNvSpPr txBox="1"/>
          <p:nvPr/>
        </p:nvSpPr>
        <p:spPr>
          <a:xfrm>
            <a:off x="347056" y="6237350"/>
            <a:ext cx="30909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br>
              <a:rPr lang="es-ES" sz="1200" dirty="0"/>
            </a:br>
            <a:r>
              <a:rPr lang="es-ES" sz="1200" b="0" i="0" dirty="0">
                <a:solidFill>
                  <a:srgbClr val="1F1F1F"/>
                </a:solidFill>
                <a:effectLst/>
                <a:latin typeface="arial" panose="020B0604020202020204" pitchFamily="34" charset="0"/>
              </a:rPr>
              <a:t>Proyecto financiado por la Unión Europea</a:t>
            </a:r>
          </a:p>
          <a:p>
            <a:r>
              <a:rPr lang="es-ES" sz="1200" dirty="0" err="1">
                <a:solidFill>
                  <a:srgbClr val="1F1F1F"/>
                </a:solidFill>
                <a:latin typeface="arial" panose="020B0604020202020204" pitchFamily="34" charset="0"/>
              </a:rPr>
              <a:t>entravés</a:t>
            </a:r>
            <a:r>
              <a:rPr lang="es-ES" sz="1200" dirty="0">
                <a:solidFill>
                  <a:srgbClr val="1F1F1F"/>
                </a:solidFill>
                <a:latin typeface="arial" panose="020B0604020202020204" pitchFamily="34" charset="0"/>
              </a:rPr>
              <a:t> </a:t>
            </a:r>
            <a:r>
              <a:rPr lang="es-ES" sz="1200" b="0" i="0" dirty="0">
                <a:solidFill>
                  <a:srgbClr val="1F1F1F"/>
                </a:solidFill>
                <a:effectLst/>
                <a:latin typeface="arial" panose="020B0604020202020204" pitchFamily="34" charset="0"/>
              </a:rPr>
              <a:t>del Mecanismo de Recuperación </a:t>
            </a:r>
          </a:p>
          <a:p>
            <a:r>
              <a:rPr lang="es-ES" sz="1200" b="0" i="0" dirty="0">
                <a:solidFill>
                  <a:srgbClr val="1F1F1F"/>
                </a:solidFill>
                <a:effectLst/>
                <a:latin typeface="arial" panose="020B0604020202020204" pitchFamily="34" charset="0"/>
              </a:rPr>
              <a:t>y Resiliencia-</a:t>
            </a:r>
            <a:r>
              <a:rPr lang="es-ES" sz="1200" b="0" i="0" dirty="0" err="1">
                <a:solidFill>
                  <a:srgbClr val="1F1F1F"/>
                </a:solidFill>
                <a:effectLst/>
                <a:latin typeface="arial" panose="020B0604020202020204" pitchFamily="34" charset="0"/>
              </a:rPr>
              <a:t>NextGeneration</a:t>
            </a:r>
            <a:r>
              <a:rPr lang="es-ES" sz="1200" b="0" i="0" dirty="0">
                <a:solidFill>
                  <a:srgbClr val="1F1F1F"/>
                </a:solidFill>
                <a:effectLst/>
                <a:latin typeface="arial" panose="020B0604020202020204" pitchFamily="34" charset="0"/>
              </a:rPr>
              <a:t> EU</a:t>
            </a:r>
            <a:endParaRPr lang="es-ES" sz="1551" dirty="0">
              <a:latin typeface="arial" panose="020B0604020202020204" pitchFamily="34" charset="0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B1AB04A4-2127-F160-E25D-213CB12D4279}"/>
              </a:ext>
            </a:extLst>
          </p:cNvPr>
          <p:cNvSpPr txBox="1"/>
          <p:nvPr/>
        </p:nvSpPr>
        <p:spPr>
          <a:xfrm>
            <a:off x="7301550" y="4573117"/>
            <a:ext cx="2173608" cy="3707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09" b="1" dirty="0"/>
              <a:t>Fotografía de la obra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A8C59A4-7848-D649-2FAB-DB296E9162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48399"/>
            <a:ext cx="6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0D836EC-48A0-301B-5D88-50F1D69CB895}"/>
              </a:ext>
            </a:extLst>
          </p:cNvPr>
          <p:cNvSpPr txBox="1"/>
          <p:nvPr/>
        </p:nvSpPr>
        <p:spPr>
          <a:xfrm>
            <a:off x="486267" y="2979058"/>
            <a:ext cx="2200539" cy="6169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09" b="1" dirty="0"/>
              <a:t>Datos técnicos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inherit"/>
              </a:rPr>
              <a:t>Descripción de los datos</a:t>
            </a:r>
            <a:endParaRPr kumimoji="0" lang="es-ES" altLang="es-E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D545981-00BD-FD77-D453-F0A23FDC0F14}"/>
              </a:ext>
            </a:extLst>
          </p:cNvPr>
          <p:cNvSpPr txBox="1"/>
          <p:nvPr/>
        </p:nvSpPr>
        <p:spPr>
          <a:xfrm>
            <a:off x="486267" y="3877131"/>
            <a:ext cx="2200539" cy="6169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09" b="1" dirty="0"/>
              <a:t>Datos técnicos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inherit"/>
              </a:rPr>
              <a:t>Descripción de los datos</a:t>
            </a:r>
            <a:endParaRPr kumimoji="0" lang="es-ES" altLang="es-E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0236B47D-62EB-6CE5-B6AE-AD2401B0DB11}"/>
              </a:ext>
            </a:extLst>
          </p:cNvPr>
          <p:cNvCxnSpPr/>
          <p:nvPr/>
        </p:nvCxnSpPr>
        <p:spPr>
          <a:xfrm>
            <a:off x="2861733" y="872684"/>
            <a:ext cx="0" cy="57969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Imagen 8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24002102-2D6A-81A1-2FDC-2BD702AF43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9710" y="882098"/>
            <a:ext cx="1755346" cy="564939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F9AF33D1-F3B7-815B-322A-B09E278A96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5637" y="7327276"/>
            <a:ext cx="3677520" cy="454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2105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16</TotalTime>
  <Words>42</Words>
  <Application>Microsoft Macintosh PowerPoint</Application>
  <PresentationFormat>Papel A3 (297 x 420 mm)</PresentationFormat>
  <Paragraphs>12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Arial</vt:lpstr>
      <vt:lpstr>Calibri</vt:lpstr>
      <vt:lpstr>Calibri Light</vt:lpstr>
      <vt:lpstr>inherit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Manuel Bauza</dc:creator>
  <cp:lastModifiedBy>Manuel Bauza</cp:lastModifiedBy>
  <cp:revision>4</cp:revision>
  <dcterms:created xsi:type="dcterms:W3CDTF">2024-03-24T18:47:21Z</dcterms:created>
  <dcterms:modified xsi:type="dcterms:W3CDTF">2024-04-01T18:17:48Z</dcterms:modified>
</cp:coreProperties>
</file>