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9"/>
    <p:restoredTop sz="94567"/>
  </p:normalViewPr>
  <p:slideViewPr>
    <p:cSldViewPr snapToGrid="0">
      <p:cViewPr varScale="1">
        <p:scale>
          <a:sx n="79" d="100"/>
          <a:sy n="79" d="100"/>
        </p:scale>
        <p:origin x="15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9899C08-ACD3-FB73-725D-76B3E9EA2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902" y="8398554"/>
            <a:ext cx="12959368" cy="126395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5D8FCDF-5414-5ACF-AC11-FAA0B5906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81746" y="-51877"/>
            <a:ext cx="15489508" cy="304770"/>
          </a:xfrm>
          <a:prstGeom prst="rect">
            <a:avLst/>
          </a:prstGeom>
        </p:spPr>
      </p:pic>
      <p:pic>
        <p:nvPicPr>
          <p:cNvPr id="11" name="Imagen 10" descr="Imagen que contiene Forma&#10;&#10;Descripción generada automáticamente">
            <a:extLst>
              <a:ext uri="{FF2B5EF4-FFF2-40B4-BE49-F238E27FC236}">
                <a16:creationId xmlns:a16="http://schemas.microsoft.com/office/drawing/2014/main" id="{145D68F3-975B-5721-D3C4-0C0398797B0D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17834" y="731253"/>
            <a:ext cx="2312298" cy="893100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92EF88B-D215-57C1-154C-CF9BE3980E72}"/>
              </a:ext>
            </a:extLst>
          </p:cNvPr>
          <p:cNvSpPr txBox="1"/>
          <p:nvPr/>
        </p:nvSpPr>
        <p:spPr>
          <a:xfrm>
            <a:off x="486267" y="2097315"/>
            <a:ext cx="2200539" cy="616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Datos técnicos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Descripción de los datos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4DBA03E-B93A-1E94-7AB9-2B70D9729EC4}"/>
              </a:ext>
            </a:extLst>
          </p:cNvPr>
          <p:cNvSpPr/>
          <p:nvPr/>
        </p:nvSpPr>
        <p:spPr>
          <a:xfrm>
            <a:off x="4419600" y="2032000"/>
            <a:ext cx="7875921" cy="579119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108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3BBBEF3-5062-3C65-3D7C-A17F136F3297}"/>
              </a:ext>
            </a:extLst>
          </p:cNvPr>
          <p:cNvSpPr txBox="1"/>
          <p:nvPr/>
        </p:nvSpPr>
        <p:spPr>
          <a:xfrm>
            <a:off x="4633454" y="658718"/>
            <a:ext cx="7662066" cy="1683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686" b="1" dirty="0"/>
              <a:t>Nombre de la obra</a:t>
            </a:r>
          </a:p>
          <a:p>
            <a:endParaRPr lang="es-ES" sz="4652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47056" y="6237350"/>
            <a:ext cx="3177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s-ES" sz="1200" dirty="0"/>
            </a:br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Proyecto financiado por la Unión Europea</a:t>
            </a:r>
          </a:p>
          <a:p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 en través del Mecanismo de Recuperación </a:t>
            </a:r>
          </a:p>
          <a:p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y Resiliencia-</a:t>
            </a:r>
            <a:r>
              <a:rPr lang="es-ES" sz="1200" b="0" i="0" dirty="0" err="1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NextGeneration</a:t>
            </a:r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 EU</a:t>
            </a:r>
            <a:endParaRPr lang="es-ES" sz="1551" dirty="0">
              <a:latin typeface="arial" panose="020B0604020202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1AB04A4-2127-F160-E25D-213CB12D4279}"/>
              </a:ext>
            </a:extLst>
          </p:cNvPr>
          <p:cNvSpPr txBox="1"/>
          <p:nvPr/>
        </p:nvSpPr>
        <p:spPr>
          <a:xfrm>
            <a:off x="6974978" y="4769061"/>
            <a:ext cx="2173608" cy="3707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Fotografía de la obra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A8C59A4-7848-D649-2FAB-DB296E916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83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0D836EC-48A0-301B-5D88-50F1D69CB895}"/>
              </a:ext>
            </a:extLst>
          </p:cNvPr>
          <p:cNvSpPr txBox="1"/>
          <p:nvPr/>
        </p:nvSpPr>
        <p:spPr>
          <a:xfrm>
            <a:off x="486267" y="2962729"/>
            <a:ext cx="2200539" cy="616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Datos técnicos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Descripción de los datos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D545981-00BD-FD77-D453-F0A23FDC0F14}"/>
              </a:ext>
            </a:extLst>
          </p:cNvPr>
          <p:cNvSpPr txBox="1"/>
          <p:nvPr/>
        </p:nvSpPr>
        <p:spPr>
          <a:xfrm>
            <a:off x="486267" y="3877131"/>
            <a:ext cx="2200539" cy="616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Datos técnicos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Descripción de los datos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DF67795-A311-5A8B-EE6D-967459097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056" y="7357217"/>
            <a:ext cx="3772661" cy="46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</TotalTime>
  <Words>44</Words>
  <Application>Microsoft Macintosh PowerPoint</Application>
  <PresentationFormat>Papel A3 (297 x 420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</vt:lpstr>
      <vt:lpstr>Calibri</vt:lpstr>
      <vt:lpstr>Calibri Light</vt:lpstr>
      <vt:lpstr>inherit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3</cp:revision>
  <dcterms:created xsi:type="dcterms:W3CDTF">2024-03-24T18:47:21Z</dcterms:created>
  <dcterms:modified xsi:type="dcterms:W3CDTF">2024-04-01T18:17:34Z</dcterms:modified>
</cp:coreProperties>
</file>