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40"/>
  </p:normalViewPr>
  <p:slideViewPr>
    <p:cSldViewPr snapToGrid="0">
      <p:cViewPr varScale="1">
        <p:scale>
          <a:sx n="93" d="100"/>
          <a:sy n="93" d="100"/>
        </p:scale>
        <p:origin x="112"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4D51895-8857-BF95-2847-6CB923FFD4A9}"/>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F7C0FAFC-83D4-8C93-14CD-390E16BD8ED9}"/>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6979A1EE-1D14-CC47-9F39-AC51CA7A259A}" type="datetime1">
              <a:rPr lang="es-ES"/>
              <a:pPr lvl="0"/>
              <a:t>17/4/24</a:t>
            </a:fld>
            <a:endParaRPr lang="es-ES"/>
          </a:p>
        </p:txBody>
      </p:sp>
      <p:sp>
        <p:nvSpPr>
          <p:cNvPr id="4" name="Marcador de imagen de diapositiva 3">
            <a:extLst>
              <a:ext uri="{FF2B5EF4-FFF2-40B4-BE49-F238E27FC236}">
                <a16:creationId xmlns:a16="http://schemas.microsoft.com/office/drawing/2014/main" id="{8BF7AE0A-B857-9C82-DE45-A6D537473C1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E4B64E2A-A051-A78E-39DD-5FC65C4E10F1}"/>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08A80C09-459E-0653-9BF6-289B330BE11A}"/>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B46E13A4-88A0-9BE7-BCC4-058E964E9811}"/>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5F1E7EC4-9E97-2440-9043-EF611274302D}" type="slidenum">
              <a:t>‹Nº›</a:t>
            </a:fld>
            <a:endParaRPr lang="es-ES"/>
          </a:p>
        </p:txBody>
      </p:sp>
    </p:spTree>
    <p:extLst>
      <p:ext uri="{BB962C8B-B14F-4D97-AF65-F5344CB8AC3E}">
        <p14:creationId xmlns:p14="http://schemas.microsoft.com/office/powerpoint/2010/main" val="298636155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E932EC-6935-7E97-2579-AEE4D6BF98F2}"/>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5487C755-A463-E9CA-0F90-49204C668AB6}"/>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FB55D07B-E79E-F9AD-BD5E-DC615274AF24}"/>
              </a:ext>
            </a:extLst>
          </p:cNvPr>
          <p:cNvSpPr txBox="1">
            <a:spLocks noGrp="1"/>
          </p:cNvSpPr>
          <p:nvPr>
            <p:ph type="dt" sz="half" idx="7"/>
          </p:nvPr>
        </p:nvSpPr>
        <p:spPr/>
        <p:txBody>
          <a:bodyPr/>
          <a:lstStyle>
            <a:lvl1pPr>
              <a:defRPr/>
            </a:lvl1pPr>
          </a:lstStyle>
          <a:p>
            <a:pPr lvl="0"/>
            <a:fld id="{1A1A399A-36C7-2F48-9812-33FF45AAF09E}" type="datetime1">
              <a:rPr lang="es-ES"/>
              <a:pPr lvl="0"/>
              <a:t>17/4/24</a:t>
            </a:fld>
            <a:endParaRPr lang="es-ES"/>
          </a:p>
        </p:txBody>
      </p:sp>
      <p:sp>
        <p:nvSpPr>
          <p:cNvPr id="5" name="Marcador de pie de página 4">
            <a:extLst>
              <a:ext uri="{FF2B5EF4-FFF2-40B4-BE49-F238E27FC236}">
                <a16:creationId xmlns:a16="http://schemas.microsoft.com/office/drawing/2014/main" id="{ACB778F7-3798-7EB2-9588-CD03B5B01C6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183B5418-7F47-BFBA-2CD8-FCE40B8C1B75}"/>
              </a:ext>
            </a:extLst>
          </p:cNvPr>
          <p:cNvSpPr txBox="1">
            <a:spLocks noGrp="1"/>
          </p:cNvSpPr>
          <p:nvPr>
            <p:ph type="sldNum" sz="quarter" idx="8"/>
          </p:nvPr>
        </p:nvSpPr>
        <p:spPr/>
        <p:txBody>
          <a:bodyPr/>
          <a:lstStyle>
            <a:lvl1pPr>
              <a:defRPr/>
            </a:lvl1pPr>
          </a:lstStyle>
          <a:p>
            <a:pPr lvl="0"/>
            <a:fld id="{6CDE07BE-06CA-0141-9EB0-D6BD2C49E052}" type="slidenum">
              <a:t>‹Nº›</a:t>
            </a:fld>
            <a:endParaRPr lang="es-ES"/>
          </a:p>
        </p:txBody>
      </p:sp>
    </p:spTree>
    <p:extLst>
      <p:ext uri="{BB962C8B-B14F-4D97-AF65-F5344CB8AC3E}">
        <p14:creationId xmlns:p14="http://schemas.microsoft.com/office/powerpoint/2010/main" val="199391866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4F767-0D8B-E910-3211-5EC7CC217059}"/>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880676A-7D88-6A75-65B9-DEB4AC110744}"/>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AB9A82B-DB70-FD44-10BA-277B929E2DEB}"/>
              </a:ext>
            </a:extLst>
          </p:cNvPr>
          <p:cNvSpPr txBox="1">
            <a:spLocks noGrp="1"/>
          </p:cNvSpPr>
          <p:nvPr>
            <p:ph type="dt" sz="half" idx="7"/>
          </p:nvPr>
        </p:nvSpPr>
        <p:spPr/>
        <p:txBody>
          <a:bodyPr/>
          <a:lstStyle>
            <a:lvl1pPr>
              <a:defRPr/>
            </a:lvl1pPr>
          </a:lstStyle>
          <a:p>
            <a:pPr lvl="0"/>
            <a:fld id="{9D87592D-F330-D149-800E-2B1BB53BC350}" type="datetime1">
              <a:rPr lang="es-ES"/>
              <a:pPr lvl="0"/>
              <a:t>17/4/24</a:t>
            </a:fld>
            <a:endParaRPr lang="es-ES"/>
          </a:p>
        </p:txBody>
      </p:sp>
      <p:sp>
        <p:nvSpPr>
          <p:cNvPr id="5" name="Marcador de pie de página 4">
            <a:extLst>
              <a:ext uri="{FF2B5EF4-FFF2-40B4-BE49-F238E27FC236}">
                <a16:creationId xmlns:a16="http://schemas.microsoft.com/office/drawing/2014/main" id="{7B929848-2818-2956-3DB6-6F868B86369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892E7319-B4CF-F6EB-326A-26809B2EF528}"/>
              </a:ext>
            </a:extLst>
          </p:cNvPr>
          <p:cNvSpPr txBox="1">
            <a:spLocks noGrp="1"/>
          </p:cNvSpPr>
          <p:nvPr>
            <p:ph type="sldNum" sz="quarter" idx="8"/>
          </p:nvPr>
        </p:nvSpPr>
        <p:spPr/>
        <p:txBody>
          <a:bodyPr/>
          <a:lstStyle>
            <a:lvl1pPr>
              <a:defRPr/>
            </a:lvl1pPr>
          </a:lstStyle>
          <a:p>
            <a:pPr lvl="0"/>
            <a:fld id="{4D422A96-B725-5A42-9BC8-34E001B12276}" type="slidenum">
              <a:t>‹Nº›</a:t>
            </a:fld>
            <a:endParaRPr lang="es-ES"/>
          </a:p>
        </p:txBody>
      </p:sp>
    </p:spTree>
    <p:extLst>
      <p:ext uri="{BB962C8B-B14F-4D97-AF65-F5344CB8AC3E}">
        <p14:creationId xmlns:p14="http://schemas.microsoft.com/office/powerpoint/2010/main" val="3004491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0E4C815-0E21-576B-7023-45C9B5077176}"/>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71C8179-02FB-41C0-2504-69084518119F}"/>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BAF925-63C7-A889-01EB-43937B38F17E}"/>
              </a:ext>
            </a:extLst>
          </p:cNvPr>
          <p:cNvSpPr txBox="1">
            <a:spLocks noGrp="1"/>
          </p:cNvSpPr>
          <p:nvPr>
            <p:ph type="dt" sz="half" idx="7"/>
          </p:nvPr>
        </p:nvSpPr>
        <p:spPr/>
        <p:txBody>
          <a:bodyPr/>
          <a:lstStyle>
            <a:lvl1pPr>
              <a:defRPr/>
            </a:lvl1pPr>
          </a:lstStyle>
          <a:p>
            <a:pPr lvl="0"/>
            <a:fld id="{2E897DF6-5D8C-624B-B44F-C2869B16C85E}" type="datetime1">
              <a:rPr lang="es-ES"/>
              <a:pPr lvl="0"/>
              <a:t>17/4/24</a:t>
            </a:fld>
            <a:endParaRPr lang="es-ES"/>
          </a:p>
        </p:txBody>
      </p:sp>
      <p:sp>
        <p:nvSpPr>
          <p:cNvPr id="5" name="Marcador de pie de página 4">
            <a:extLst>
              <a:ext uri="{FF2B5EF4-FFF2-40B4-BE49-F238E27FC236}">
                <a16:creationId xmlns:a16="http://schemas.microsoft.com/office/drawing/2014/main" id="{FE1D0604-9C1D-D4C9-88ED-EBA81ADC02B2}"/>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97D3D85B-289A-57CB-6193-ED886CFDECCA}"/>
              </a:ext>
            </a:extLst>
          </p:cNvPr>
          <p:cNvSpPr txBox="1">
            <a:spLocks noGrp="1"/>
          </p:cNvSpPr>
          <p:nvPr>
            <p:ph type="sldNum" sz="quarter" idx="8"/>
          </p:nvPr>
        </p:nvSpPr>
        <p:spPr/>
        <p:txBody>
          <a:bodyPr/>
          <a:lstStyle>
            <a:lvl1pPr>
              <a:defRPr/>
            </a:lvl1pPr>
          </a:lstStyle>
          <a:p>
            <a:pPr lvl="0"/>
            <a:fld id="{88EED028-5C94-4F48-A79C-779347FDBE90}" type="slidenum">
              <a:t>‹Nº›</a:t>
            </a:fld>
            <a:endParaRPr lang="es-ES"/>
          </a:p>
        </p:txBody>
      </p:sp>
    </p:spTree>
    <p:extLst>
      <p:ext uri="{BB962C8B-B14F-4D97-AF65-F5344CB8AC3E}">
        <p14:creationId xmlns:p14="http://schemas.microsoft.com/office/powerpoint/2010/main" val="3991970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49E71-28B0-F95D-5657-237CC1ED51D6}"/>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371D1791-9852-0EFC-957B-20C5A33C933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4E44796-ECE0-6F3B-C9DA-7A0A9D12CD37}"/>
              </a:ext>
            </a:extLst>
          </p:cNvPr>
          <p:cNvSpPr txBox="1">
            <a:spLocks noGrp="1"/>
          </p:cNvSpPr>
          <p:nvPr>
            <p:ph type="dt" sz="half" idx="7"/>
          </p:nvPr>
        </p:nvSpPr>
        <p:spPr/>
        <p:txBody>
          <a:bodyPr/>
          <a:lstStyle>
            <a:lvl1pPr>
              <a:defRPr/>
            </a:lvl1pPr>
          </a:lstStyle>
          <a:p>
            <a:pPr lvl="0"/>
            <a:fld id="{AD65D32C-3638-BB49-9124-60E27CDB91F6}" type="datetime1">
              <a:rPr lang="es-ES"/>
              <a:pPr lvl="0"/>
              <a:t>17/4/24</a:t>
            </a:fld>
            <a:endParaRPr lang="es-ES"/>
          </a:p>
        </p:txBody>
      </p:sp>
      <p:sp>
        <p:nvSpPr>
          <p:cNvPr id="5" name="Marcador de pie de página 4">
            <a:extLst>
              <a:ext uri="{FF2B5EF4-FFF2-40B4-BE49-F238E27FC236}">
                <a16:creationId xmlns:a16="http://schemas.microsoft.com/office/drawing/2014/main" id="{3D6C58D4-4AA2-9DD6-B118-B5C70B835DA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543F5227-D807-2BFE-EA3C-70CA09F2F606}"/>
              </a:ext>
            </a:extLst>
          </p:cNvPr>
          <p:cNvSpPr txBox="1">
            <a:spLocks noGrp="1"/>
          </p:cNvSpPr>
          <p:nvPr>
            <p:ph type="sldNum" sz="quarter" idx="8"/>
          </p:nvPr>
        </p:nvSpPr>
        <p:spPr/>
        <p:txBody>
          <a:bodyPr/>
          <a:lstStyle>
            <a:lvl1pPr>
              <a:defRPr/>
            </a:lvl1pPr>
          </a:lstStyle>
          <a:p>
            <a:pPr lvl="0"/>
            <a:fld id="{7FFD911C-ED9E-0146-927D-5C1B6A588AB8}" type="slidenum">
              <a:t>‹Nº›</a:t>
            </a:fld>
            <a:endParaRPr lang="es-ES"/>
          </a:p>
        </p:txBody>
      </p:sp>
    </p:spTree>
    <p:extLst>
      <p:ext uri="{BB962C8B-B14F-4D97-AF65-F5344CB8AC3E}">
        <p14:creationId xmlns:p14="http://schemas.microsoft.com/office/powerpoint/2010/main" val="163670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2852B-9D82-01E7-AD59-2793BBB118C4}"/>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A270216-F3FF-1901-E836-B67E4DE00808}"/>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BA3126EE-71DC-D63E-9A64-B99819A1D3D9}"/>
              </a:ext>
            </a:extLst>
          </p:cNvPr>
          <p:cNvSpPr txBox="1">
            <a:spLocks noGrp="1"/>
          </p:cNvSpPr>
          <p:nvPr>
            <p:ph type="dt" sz="half" idx="7"/>
          </p:nvPr>
        </p:nvSpPr>
        <p:spPr/>
        <p:txBody>
          <a:bodyPr/>
          <a:lstStyle>
            <a:lvl1pPr>
              <a:defRPr/>
            </a:lvl1pPr>
          </a:lstStyle>
          <a:p>
            <a:pPr lvl="0"/>
            <a:fld id="{AA296A92-9803-E045-8A0B-CB1919022390}" type="datetime1">
              <a:rPr lang="es-ES"/>
              <a:pPr lvl="0"/>
              <a:t>17/4/24</a:t>
            </a:fld>
            <a:endParaRPr lang="es-ES"/>
          </a:p>
        </p:txBody>
      </p:sp>
      <p:sp>
        <p:nvSpPr>
          <p:cNvPr id="5" name="Marcador de pie de página 4">
            <a:extLst>
              <a:ext uri="{FF2B5EF4-FFF2-40B4-BE49-F238E27FC236}">
                <a16:creationId xmlns:a16="http://schemas.microsoft.com/office/drawing/2014/main" id="{E0D36721-78D5-38F6-8E71-B582072F239C}"/>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A4598B0E-7373-018C-194B-39C8F7A511DA}"/>
              </a:ext>
            </a:extLst>
          </p:cNvPr>
          <p:cNvSpPr txBox="1">
            <a:spLocks noGrp="1"/>
          </p:cNvSpPr>
          <p:nvPr>
            <p:ph type="sldNum" sz="quarter" idx="8"/>
          </p:nvPr>
        </p:nvSpPr>
        <p:spPr/>
        <p:txBody>
          <a:bodyPr/>
          <a:lstStyle>
            <a:lvl1pPr>
              <a:defRPr/>
            </a:lvl1pPr>
          </a:lstStyle>
          <a:p>
            <a:pPr lvl="0"/>
            <a:fld id="{92FEDE47-68ED-8948-965F-792D8F9508E5}" type="slidenum">
              <a:t>‹Nº›</a:t>
            </a:fld>
            <a:endParaRPr lang="es-ES"/>
          </a:p>
        </p:txBody>
      </p:sp>
    </p:spTree>
    <p:extLst>
      <p:ext uri="{BB962C8B-B14F-4D97-AF65-F5344CB8AC3E}">
        <p14:creationId xmlns:p14="http://schemas.microsoft.com/office/powerpoint/2010/main" val="357390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B2BED6-C1AB-E997-9580-58C2C489CFEA}"/>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B908C400-03D6-752C-5811-EF4B6F9FD58A}"/>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B256A1D-10D7-7BD6-389D-4E9E4DC295FE}"/>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05459E1-5E7D-ACB2-13EB-AA0E8D427B4D}"/>
              </a:ext>
            </a:extLst>
          </p:cNvPr>
          <p:cNvSpPr txBox="1">
            <a:spLocks noGrp="1"/>
          </p:cNvSpPr>
          <p:nvPr>
            <p:ph type="dt" sz="half" idx="7"/>
          </p:nvPr>
        </p:nvSpPr>
        <p:spPr/>
        <p:txBody>
          <a:bodyPr/>
          <a:lstStyle>
            <a:lvl1pPr>
              <a:defRPr/>
            </a:lvl1pPr>
          </a:lstStyle>
          <a:p>
            <a:pPr lvl="0"/>
            <a:fld id="{CC3F9F01-6487-AC48-BDD3-AF349AF921DF}" type="datetime1">
              <a:rPr lang="es-ES"/>
              <a:pPr lvl="0"/>
              <a:t>17/4/24</a:t>
            </a:fld>
            <a:endParaRPr lang="es-ES"/>
          </a:p>
        </p:txBody>
      </p:sp>
      <p:sp>
        <p:nvSpPr>
          <p:cNvPr id="6" name="Marcador de pie de página 5">
            <a:extLst>
              <a:ext uri="{FF2B5EF4-FFF2-40B4-BE49-F238E27FC236}">
                <a16:creationId xmlns:a16="http://schemas.microsoft.com/office/drawing/2014/main" id="{58689033-187F-4E52-A19D-65CF3E9888FA}"/>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D54E44D8-621E-91A2-02E2-38D3D42559D4}"/>
              </a:ext>
            </a:extLst>
          </p:cNvPr>
          <p:cNvSpPr txBox="1">
            <a:spLocks noGrp="1"/>
          </p:cNvSpPr>
          <p:nvPr>
            <p:ph type="sldNum" sz="quarter" idx="8"/>
          </p:nvPr>
        </p:nvSpPr>
        <p:spPr/>
        <p:txBody>
          <a:bodyPr/>
          <a:lstStyle>
            <a:lvl1pPr>
              <a:defRPr/>
            </a:lvl1pPr>
          </a:lstStyle>
          <a:p>
            <a:pPr lvl="0"/>
            <a:fld id="{02A846C5-F718-804F-80CF-1324AF21937A}" type="slidenum">
              <a:t>‹Nº›</a:t>
            </a:fld>
            <a:endParaRPr lang="es-ES"/>
          </a:p>
        </p:txBody>
      </p:sp>
    </p:spTree>
    <p:extLst>
      <p:ext uri="{BB962C8B-B14F-4D97-AF65-F5344CB8AC3E}">
        <p14:creationId xmlns:p14="http://schemas.microsoft.com/office/powerpoint/2010/main" val="2534232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61892-10C1-DB8D-A976-5D9ADBBADE3A}"/>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A8AB1B0F-F8E1-7B49-8AF7-AEC4C283A5A6}"/>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F57A3E-0CE3-A488-BB0D-0D3CCEC6DA50}"/>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D66E5A-30BB-7FA0-69F0-3D6CEF6F6C4D}"/>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A1C958E-C5FD-8CEB-C641-2F6423F6F811}"/>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AC529FD-E468-1176-A30F-866D3F966A6E}"/>
              </a:ext>
            </a:extLst>
          </p:cNvPr>
          <p:cNvSpPr txBox="1">
            <a:spLocks noGrp="1"/>
          </p:cNvSpPr>
          <p:nvPr>
            <p:ph type="dt" sz="half" idx="7"/>
          </p:nvPr>
        </p:nvSpPr>
        <p:spPr/>
        <p:txBody>
          <a:bodyPr/>
          <a:lstStyle>
            <a:lvl1pPr>
              <a:defRPr/>
            </a:lvl1pPr>
          </a:lstStyle>
          <a:p>
            <a:pPr lvl="0"/>
            <a:fld id="{E2930454-6340-264B-AF16-52447227829A}" type="datetime1">
              <a:rPr lang="es-ES"/>
              <a:pPr lvl="0"/>
              <a:t>17/4/24</a:t>
            </a:fld>
            <a:endParaRPr lang="es-ES"/>
          </a:p>
        </p:txBody>
      </p:sp>
      <p:sp>
        <p:nvSpPr>
          <p:cNvPr id="8" name="Marcador de pie de página 7">
            <a:extLst>
              <a:ext uri="{FF2B5EF4-FFF2-40B4-BE49-F238E27FC236}">
                <a16:creationId xmlns:a16="http://schemas.microsoft.com/office/drawing/2014/main" id="{8BE3116E-53F0-843C-019B-4FD43A412261}"/>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06ADD12E-510F-F173-7FEA-A15D3E447964}"/>
              </a:ext>
            </a:extLst>
          </p:cNvPr>
          <p:cNvSpPr txBox="1">
            <a:spLocks noGrp="1"/>
          </p:cNvSpPr>
          <p:nvPr>
            <p:ph type="sldNum" sz="quarter" idx="8"/>
          </p:nvPr>
        </p:nvSpPr>
        <p:spPr/>
        <p:txBody>
          <a:bodyPr/>
          <a:lstStyle>
            <a:lvl1pPr>
              <a:defRPr/>
            </a:lvl1pPr>
          </a:lstStyle>
          <a:p>
            <a:pPr lvl="0"/>
            <a:fld id="{52395AFB-ECDF-034D-B5A6-A2873B79299C}" type="slidenum">
              <a:t>‹Nº›</a:t>
            </a:fld>
            <a:endParaRPr lang="es-ES"/>
          </a:p>
        </p:txBody>
      </p:sp>
    </p:spTree>
    <p:extLst>
      <p:ext uri="{BB962C8B-B14F-4D97-AF65-F5344CB8AC3E}">
        <p14:creationId xmlns:p14="http://schemas.microsoft.com/office/powerpoint/2010/main" val="4169527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7D2D40-246B-75D7-33A5-7862E6A2455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9D01E58C-6D7E-A82D-DB19-23044FD73D39}"/>
              </a:ext>
            </a:extLst>
          </p:cNvPr>
          <p:cNvSpPr txBox="1">
            <a:spLocks noGrp="1"/>
          </p:cNvSpPr>
          <p:nvPr>
            <p:ph type="dt" sz="half" idx="7"/>
          </p:nvPr>
        </p:nvSpPr>
        <p:spPr/>
        <p:txBody>
          <a:bodyPr/>
          <a:lstStyle>
            <a:lvl1pPr>
              <a:defRPr/>
            </a:lvl1pPr>
          </a:lstStyle>
          <a:p>
            <a:pPr lvl="0"/>
            <a:fld id="{9581BDE0-95B9-364E-931A-227018503942}" type="datetime1">
              <a:rPr lang="es-ES"/>
              <a:pPr lvl="0"/>
              <a:t>17/4/24</a:t>
            </a:fld>
            <a:endParaRPr lang="es-ES"/>
          </a:p>
        </p:txBody>
      </p:sp>
      <p:sp>
        <p:nvSpPr>
          <p:cNvPr id="4" name="Marcador de pie de página 3">
            <a:extLst>
              <a:ext uri="{FF2B5EF4-FFF2-40B4-BE49-F238E27FC236}">
                <a16:creationId xmlns:a16="http://schemas.microsoft.com/office/drawing/2014/main" id="{6630A84D-8D4F-F2EB-8BB8-28C684DD72BE}"/>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B9A6930A-6EE7-574E-94CD-CACA4E715107}"/>
              </a:ext>
            </a:extLst>
          </p:cNvPr>
          <p:cNvSpPr txBox="1">
            <a:spLocks noGrp="1"/>
          </p:cNvSpPr>
          <p:nvPr>
            <p:ph type="sldNum" sz="quarter" idx="8"/>
          </p:nvPr>
        </p:nvSpPr>
        <p:spPr/>
        <p:txBody>
          <a:bodyPr/>
          <a:lstStyle>
            <a:lvl1pPr>
              <a:defRPr/>
            </a:lvl1pPr>
          </a:lstStyle>
          <a:p>
            <a:pPr lvl="0"/>
            <a:fld id="{6C0312C8-EDB6-4043-8B19-53DCF356A038}" type="slidenum">
              <a:t>‹Nº›</a:t>
            </a:fld>
            <a:endParaRPr lang="es-ES"/>
          </a:p>
        </p:txBody>
      </p:sp>
    </p:spTree>
    <p:extLst>
      <p:ext uri="{BB962C8B-B14F-4D97-AF65-F5344CB8AC3E}">
        <p14:creationId xmlns:p14="http://schemas.microsoft.com/office/powerpoint/2010/main" val="3098805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761DFC5-545A-8CB7-E707-D8977B237A08}"/>
              </a:ext>
            </a:extLst>
          </p:cNvPr>
          <p:cNvSpPr txBox="1">
            <a:spLocks noGrp="1"/>
          </p:cNvSpPr>
          <p:nvPr>
            <p:ph type="dt" sz="half" idx="7"/>
          </p:nvPr>
        </p:nvSpPr>
        <p:spPr/>
        <p:txBody>
          <a:bodyPr/>
          <a:lstStyle>
            <a:lvl1pPr>
              <a:defRPr/>
            </a:lvl1pPr>
          </a:lstStyle>
          <a:p>
            <a:pPr lvl="0"/>
            <a:fld id="{7688B3EB-1891-DF48-87E0-0E858A9DC711}" type="datetime1">
              <a:rPr lang="es-ES"/>
              <a:pPr lvl="0"/>
              <a:t>17/4/24</a:t>
            </a:fld>
            <a:endParaRPr lang="es-ES"/>
          </a:p>
        </p:txBody>
      </p:sp>
      <p:sp>
        <p:nvSpPr>
          <p:cNvPr id="3" name="Marcador de pie de página 2">
            <a:extLst>
              <a:ext uri="{FF2B5EF4-FFF2-40B4-BE49-F238E27FC236}">
                <a16:creationId xmlns:a16="http://schemas.microsoft.com/office/drawing/2014/main" id="{1A8B2F8F-E525-6FCD-100B-35B7F6C77462}"/>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492E2C07-6B7C-E022-29EE-07957BFC3D01}"/>
              </a:ext>
            </a:extLst>
          </p:cNvPr>
          <p:cNvSpPr txBox="1">
            <a:spLocks noGrp="1"/>
          </p:cNvSpPr>
          <p:nvPr>
            <p:ph type="sldNum" sz="quarter" idx="8"/>
          </p:nvPr>
        </p:nvSpPr>
        <p:spPr/>
        <p:txBody>
          <a:bodyPr/>
          <a:lstStyle>
            <a:lvl1pPr>
              <a:defRPr/>
            </a:lvl1pPr>
          </a:lstStyle>
          <a:p>
            <a:pPr lvl="0"/>
            <a:fld id="{6CE165F8-5F17-5D4F-8937-634FAE93502A}" type="slidenum">
              <a:t>‹Nº›</a:t>
            </a:fld>
            <a:endParaRPr lang="es-ES"/>
          </a:p>
        </p:txBody>
      </p:sp>
    </p:spTree>
    <p:extLst>
      <p:ext uri="{BB962C8B-B14F-4D97-AF65-F5344CB8AC3E}">
        <p14:creationId xmlns:p14="http://schemas.microsoft.com/office/powerpoint/2010/main" val="303494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30356-3E41-451D-4B0B-F2B94201E1D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206EB822-B87B-FF39-5B24-27D5686C6E8A}"/>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7F40F98-B945-50E0-8A5F-7BD8A6E1C42B}"/>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B0C4D06-3173-C5C4-5A91-2FC06835EEAC}"/>
              </a:ext>
            </a:extLst>
          </p:cNvPr>
          <p:cNvSpPr txBox="1">
            <a:spLocks noGrp="1"/>
          </p:cNvSpPr>
          <p:nvPr>
            <p:ph type="dt" sz="half" idx="7"/>
          </p:nvPr>
        </p:nvSpPr>
        <p:spPr/>
        <p:txBody>
          <a:bodyPr/>
          <a:lstStyle>
            <a:lvl1pPr>
              <a:defRPr/>
            </a:lvl1pPr>
          </a:lstStyle>
          <a:p>
            <a:pPr lvl="0"/>
            <a:fld id="{5DDB0898-DD1E-1E46-AE75-9465F23B3FFF}" type="datetime1">
              <a:rPr lang="es-ES"/>
              <a:pPr lvl="0"/>
              <a:t>17/4/24</a:t>
            </a:fld>
            <a:endParaRPr lang="es-ES"/>
          </a:p>
        </p:txBody>
      </p:sp>
      <p:sp>
        <p:nvSpPr>
          <p:cNvPr id="6" name="Marcador de pie de página 5">
            <a:extLst>
              <a:ext uri="{FF2B5EF4-FFF2-40B4-BE49-F238E27FC236}">
                <a16:creationId xmlns:a16="http://schemas.microsoft.com/office/drawing/2014/main" id="{349085DE-F115-8CFB-ADEA-5751E67AAEB0}"/>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B893F24B-FB4B-A126-A9ED-0117BA9D7E4F}"/>
              </a:ext>
            </a:extLst>
          </p:cNvPr>
          <p:cNvSpPr txBox="1">
            <a:spLocks noGrp="1"/>
          </p:cNvSpPr>
          <p:nvPr>
            <p:ph type="sldNum" sz="quarter" idx="8"/>
          </p:nvPr>
        </p:nvSpPr>
        <p:spPr/>
        <p:txBody>
          <a:bodyPr/>
          <a:lstStyle>
            <a:lvl1pPr>
              <a:defRPr/>
            </a:lvl1pPr>
          </a:lstStyle>
          <a:p>
            <a:pPr lvl="0"/>
            <a:fld id="{C882B624-49A4-D240-BABE-23C3AC642DF4}" type="slidenum">
              <a:t>‹Nº›</a:t>
            </a:fld>
            <a:endParaRPr lang="es-ES"/>
          </a:p>
        </p:txBody>
      </p:sp>
    </p:spTree>
    <p:extLst>
      <p:ext uri="{BB962C8B-B14F-4D97-AF65-F5344CB8AC3E}">
        <p14:creationId xmlns:p14="http://schemas.microsoft.com/office/powerpoint/2010/main" val="1084074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97534-BB2D-0C90-9598-DF141E8B4917}"/>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6F835E36-D4A2-59DF-58B9-C527A489E20B}"/>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6334561E-9608-D9CB-A526-CD81C214AC72}"/>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9304060-C438-0A7C-D1B7-01590BDD5245}"/>
              </a:ext>
            </a:extLst>
          </p:cNvPr>
          <p:cNvSpPr txBox="1">
            <a:spLocks noGrp="1"/>
          </p:cNvSpPr>
          <p:nvPr>
            <p:ph type="dt" sz="half" idx="7"/>
          </p:nvPr>
        </p:nvSpPr>
        <p:spPr/>
        <p:txBody>
          <a:bodyPr/>
          <a:lstStyle>
            <a:lvl1pPr>
              <a:defRPr/>
            </a:lvl1pPr>
          </a:lstStyle>
          <a:p>
            <a:pPr lvl="0"/>
            <a:fld id="{56A326AB-C54A-DD45-A11C-611FF0B5BCB8}" type="datetime1">
              <a:rPr lang="es-ES"/>
              <a:pPr lvl="0"/>
              <a:t>17/4/24</a:t>
            </a:fld>
            <a:endParaRPr lang="es-ES"/>
          </a:p>
        </p:txBody>
      </p:sp>
      <p:sp>
        <p:nvSpPr>
          <p:cNvPr id="6" name="Marcador de pie de página 5">
            <a:extLst>
              <a:ext uri="{FF2B5EF4-FFF2-40B4-BE49-F238E27FC236}">
                <a16:creationId xmlns:a16="http://schemas.microsoft.com/office/drawing/2014/main" id="{97592D97-7696-913D-BD7A-868C6B1AC5A8}"/>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0479EC47-E4E0-3BFD-B75C-0C4962EE6997}"/>
              </a:ext>
            </a:extLst>
          </p:cNvPr>
          <p:cNvSpPr txBox="1">
            <a:spLocks noGrp="1"/>
          </p:cNvSpPr>
          <p:nvPr>
            <p:ph type="sldNum" sz="quarter" idx="8"/>
          </p:nvPr>
        </p:nvSpPr>
        <p:spPr/>
        <p:txBody>
          <a:bodyPr/>
          <a:lstStyle>
            <a:lvl1pPr>
              <a:defRPr/>
            </a:lvl1pPr>
          </a:lstStyle>
          <a:p>
            <a:pPr lvl="0"/>
            <a:fld id="{62DCE50C-188A-874F-B338-982E9617C3B5}" type="slidenum">
              <a:t>‹Nº›</a:t>
            </a:fld>
            <a:endParaRPr lang="es-ES"/>
          </a:p>
        </p:txBody>
      </p:sp>
    </p:spTree>
    <p:extLst>
      <p:ext uri="{BB962C8B-B14F-4D97-AF65-F5344CB8AC3E}">
        <p14:creationId xmlns:p14="http://schemas.microsoft.com/office/powerpoint/2010/main" val="75194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E8D7881-0066-9C3A-C043-6C4F722A2971}"/>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C1EC0E7E-0DFE-A3BF-1F2E-48853750DCB0}"/>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B98EAC-5CD9-3392-BF22-8FD6D73519D5}"/>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61277FF1-3E30-0D49-A75E-6ECBACF8B034}" type="datetime1">
              <a:rPr lang="es-ES"/>
              <a:pPr lvl="0"/>
              <a:t>17/4/24</a:t>
            </a:fld>
            <a:endParaRPr lang="es-ES"/>
          </a:p>
        </p:txBody>
      </p:sp>
      <p:sp>
        <p:nvSpPr>
          <p:cNvPr id="5" name="Marcador de pie de página 4">
            <a:extLst>
              <a:ext uri="{FF2B5EF4-FFF2-40B4-BE49-F238E27FC236}">
                <a16:creationId xmlns:a16="http://schemas.microsoft.com/office/drawing/2014/main" id="{DE7FADC8-ED35-38FF-3B41-C7AC7947F34E}"/>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2489FBA9-DB83-5151-1315-E0AE82FA62CD}"/>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94E638B2-862F-6B47-974C-630A0BE18323}"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5" name="CuadroTexto 3">
            <a:extLst>
              <a:ext uri="{FF2B5EF4-FFF2-40B4-BE49-F238E27FC236}">
                <a16:creationId xmlns:a16="http://schemas.microsoft.com/office/drawing/2014/main" id="{32ACA030-1D39-366E-2979-192E025F7E19}"/>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dirty="0" err="1">
                <a:solidFill>
                  <a:srgbClr val="FFFFFF"/>
                </a:solidFill>
                <a:highlight>
                  <a:srgbClr val="000000"/>
                </a:highlight>
                <a:uFillTx/>
                <a:latin typeface="Bariol-Light"/>
                <a:cs typeface="Bariol-Light"/>
              </a:rPr>
              <a:t>dia</a:t>
            </a:r>
            <a:r>
              <a:rPr lang="es-ES" sz="3000" b="0" i="0" u="none" strike="noStrike" kern="1200" cap="none" spc="0" baseline="0" dirty="0">
                <a:solidFill>
                  <a:srgbClr val="FFFFFF"/>
                </a:solidFill>
                <a:highlight>
                  <a:srgbClr val="000000"/>
                </a:highlight>
                <a:uFillTx/>
                <a:latin typeface="Bariol-Light"/>
                <a:cs typeface="Bariol-Light"/>
              </a:rPr>
              <a:t>/mes/año</a:t>
            </a:r>
          </a:p>
        </p:txBody>
      </p:sp>
      <p:pic>
        <p:nvPicPr>
          <p:cNvPr id="6" name="Imagen 7" descr="Imagen que contiene Icono&#10;&#10;Descripción generada automáticamente">
            <a:extLst>
              <a:ext uri="{FF2B5EF4-FFF2-40B4-BE49-F238E27FC236}">
                <a16:creationId xmlns:a16="http://schemas.microsoft.com/office/drawing/2014/main" id="{BD138B28-018B-55C3-1AF5-7D4E9D069E4B}"/>
              </a:ext>
            </a:extLst>
          </p:cNvPr>
          <p:cNvPicPr>
            <a:picLocks noChangeAspect="1"/>
          </p:cNvPicPr>
          <p:nvPr/>
        </p:nvPicPr>
        <p:blipFill>
          <a:blip r:embed="rId2"/>
          <a:stretch>
            <a:fillRect/>
          </a:stretch>
        </p:blipFill>
        <p:spPr>
          <a:xfrm>
            <a:off x="2435275" y="477335"/>
            <a:ext cx="1722574" cy="539998"/>
          </a:xfrm>
          <a:prstGeom prst="rect">
            <a:avLst/>
          </a:prstGeom>
          <a:noFill/>
          <a:ln cap="flat">
            <a:noFill/>
          </a:ln>
        </p:spPr>
      </p:pic>
      <p:sp>
        <p:nvSpPr>
          <p:cNvPr id="7" name="Rectangle 2">
            <a:extLst>
              <a:ext uri="{FF2B5EF4-FFF2-40B4-BE49-F238E27FC236}">
                <a16:creationId xmlns:a16="http://schemas.microsoft.com/office/drawing/2014/main" id="{695E1839-40E3-346D-033C-C02371AD68E8}"/>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9" name="Rectangle 3">
            <a:extLst>
              <a:ext uri="{FF2B5EF4-FFF2-40B4-BE49-F238E27FC236}">
                <a16:creationId xmlns:a16="http://schemas.microsoft.com/office/drawing/2014/main" id="{53A5426D-8B1E-4ED3-2C39-2E42E7317A7E}"/>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5" name="Imagen 14" descr="Texto&#10;&#10;Descripción generada automáticamente con confianza media">
            <a:extLst>
              <a:ext uri="{FF2B5EF4-FFF2-40B4-BE49-F238E27FC236}">
                <a16:creationId xmlns:a16="http://schemas.microsoft.com/office/drawing/2014/main" id="{7ED53338-C5E4-C5AE-D787-CD6B3D985FCD}"/>
              </a:ext>
            </a:extLst>
          </p:cNvPr>
          <p:cNvPicPr>
            <a:picLocks noChangeAspect="1"/>
          </p:cNvPicPr>
          <p:nvPr/>
        </p:nvPicPr>
        <p:blipFill>
          <a:blip r:embed="rId3"/>
          <a:stretch>
            <a:fillRect/>
          </a:stretch>
        </p:blipFill>
        <p:spPr>
          <a:xfrm>
            <a:off x="4271943" y="425197"/>
            <a:ext cx="1734091" cy="690979"/>
          </a:xfrm>
          <a:prstGeom prst="rect">
            <a:avLst/>
          </a:prstGeom>
        </p:spPr>
      </p:pic>
      <p:pic>
        <p:nvPicPr>
          <p:cNvPr id="17" name="Imagen 16" descr="Interfaz de usuario gráfica, Aplicación&#10;&#10;Descripción generada automáticamente">
            <a:extLst>
              <a:ext uri="{FF2B5EF4-FFF2-40B4-BE49-F238E27FC236}">
                <a16:creationId xmlns:a16="http://schemas.microsoft.com/office/drawing/2014/main" id="{5A917331-0BEF-B228-4B7E-D989BC0CEA7C}"/>
              </a:ext>
            </a:extLst>
          </p:cNvPr>
          <p:cNvPicPr>
            <a:picLocks noChangeAspect="1"/>
          </p:cNvPicPr>
          <p:nvPr/>
        </p:nvPicPr>
        <p:blipFill>
          <a:blip r:embed="rId4"/>
          <a:stretch>
            <a:fillRect/>
          </a:stretch>
        </p:blipFill>
        <p:spPr>
          <a:xfrm>
            <a:off x="298008" y="414407"/>
            <a:ext cx="2019783" cy="690979"/>
          </a:xfrm>
          <a:prstGeom prst="rect">
            <a:avLst/>
          </a:prstGeom>
        </p:spPr>
      </p:pic>
      <p:pic>
        <p:nvPicPr>
          <p:cNvPr id="20" name="Imagen 19" descr="Imagen que contiene Logotipo&#10;&#10;Descripción generada automáticamente">
            <a:extLst>
              <a:ext uri="{FF2B5EF4-FFF2-40B4-BE49-F238E27FC236}">
                <a16:creationId xmlns:a16="http://schemas.microsoft.com/office/drawing/2014/main" id="{9F8689DB-49B5-66A7-6234-79246D174A9B}"/>
              </a:ext>
            </a:extLst>
          </p:cNvPr>
          <p:cNvPicPr>
            <a:picLocks noChangeAspect="1"/>
          </p:cNvPicPr>
          <p:nvPr/>
        </p:nvPicPr>
        <p:blipFill>
          <a:blip r:embed="rId5"/>
          <a:stretch>
            <a:fillRect/>
          </a:stretch>
        </p:blipFill>
        <p:spPr>
          <a:xfrm>
            <a:off x="10021506" y="548835"/>
            <a:ext cx="1657350" cy="533400"/>
          </a:xfrm>
          <a:prstGeom prst="rect">
            <a:avLst/>
          </a:prstGeom>
        </p:spPr>
      </p:pic>
      <p:pic>
        <p:nvPicPr>
          <p:cNvPr id="2" name="Imagen 1" descr="Imagen que contiene Logotipo&#10;&#10;Descripción generada automáticamente">
            <a:extLst>
              <a:ext uri="{FF2B5EF4-FFF2-40B4-BE49-F238E27FC236}">
                <a16:creationId xmlns:a16="http://schemas.microsoft.com/office/drawing/2014/main" id="{99A23E94-BB78-091B-1E9A-A14F3763C8B4}"/>
              </a:ext>
            </a:extLst>
          </p:cNvPr>
          <p:cNvPicPr>
            <a:picLocks noChangeAspect="1"/>
          </p:cNvPicPr>
          <p:nvPr/>
        </p:nvPicPr>
        <p:blipFill>
          <a:blip r:embed="rId5"/>
          <a:stretch>
            <a:fillRect/>
          </a:stretch>
        </p:blipFill>
        <p:spPr>
          <a:xfrm>
            <a:off x="8320027" y="548835"/>
            <a:ext cx="1657350" cy="533400"/>
          </a:xfrm>
          <a:prstGeom prst="rect">
            <a:avLst/>
          </a:prstGeom>
        </p:spPr>
      </p:pic>
      <p:pic>
        <p:nvPicPr>
          <p:cNvPr id="3" name="Imagen 2" descr="Icono&#10;&#10;Descripción generada automáticamente">
            <a:extLst>
              <a:ext uri="{FF2B5EF4-FFF2-40B4-BE49-F238E27FC236}">
                <a16:creationId xmlns:a16="http://schemas.microsoft.com/office/drawing/2014/main" id="{B976EF52-658D-57DE-6A6E-DDF72E7733C6}"/>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1C305055-0B63-12B6-772B-6EFC29AB67BD}"/>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6" name="CuadroTexto 9">
            <a:extLst>
              <a:ext uri="{FF2B5EF4-FFF2-40B4-BE49-F238E27FC236}">
                <a16:creationId xmlns:a16="http://schemas.microsoft.com/office/drawing/2014/main" id="{DC393D1D-67B0-BABF-3599-853616DC64FA}"/>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10" name="Rectangle 3">
            <a:extLst>
              <a:ext uri="{FF2B5EF4-FFF2-40B4-BE49-F238E27FC236}">
                <a16:creationId xmlns:a16="http://schemas.microsoft.com/office/drawing/2014/main" id="{319F30C7-1E5D-E0FB-B45F-D2A8503E720C}"/>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1" name="Imagen 7" descr="Imagen que contiene Icono&#10;&#10;Descripción generada automáticamente">
            <a:extLst>
              <a:ext uri="{FF2B5EF4-FFF2-40B4-BE49-F238E27FC236}">
                <a16:creationId xmlns:a16="http://schemas.microsoft.com/office/drawing/2014/main" id="{AE402BF4-D5AD-11DF-6F7F-69831E6314A0}"/>
              </a:ext>
            </a:extLst>
          </p:cNvPr>
          <p:cNvPicPr>
            <a:picLocks noChangeAspect="1"/>
          </p:cNvPicPr>
          <p:nvPr/>
        </p:nvPicPr>
        <p:blipFill>
          <a:blip r:embed="rId2"/>
          <a:stretch>
            <a:fillRect/>
          </a:stretch>
        </p:blipFill>
        <p:spPr>
          <a:xfrm>
            <a:off x="1895243" y="244396"/>
            <a:ext cx="1522821" cy="477379"/>
          </a:xfrm>
          <a:prstGeom prst="rect">
            <a:avLst/>
          </a:prstGeom>
          <a:noFill/>
          <a:ln cap="flat">
            <a:noFill/>
          </a:ln>
        </p:spPr>
      </p:pic>
      <p:pic>
        <p:nvPicPr>
          <p:cNvPr id="12" name="Imagen 11" descr="Texto&#10;&#10;Descripción generada automáticamente con confianza media">
            <a:extLst>
              <a:ext uri="{FF2B5EF4-FFF2-40B4-BE49-F238E27FC236}">
                <a16:creationId xmlns:a16="http://schemas.microsoft.com/office/drawing/2014/main" id="{465F09E0-ED89-46E0-13A7-B816958DCDF5}"/>
              </a:ext>
            </a:extLst>
          </p:cNvPr>
          <p:cNvPicPr>
            <a:picLocks noChangeAspect="1"/>
          </p:cNvPicPr>
          <p:nvPr/>
        </p:nvPicPr>
        <p:blipFill>
          <a:blip r:embed="rId3"/>
          <a:stretch>
            <a:fillRect/>
          </a:stretch>
        </p:blipFill>
        <p:spPr>
          <a:xfrm>
            <a:off x="3499090" y="228425"/>
            <a:ext cx="1379691" cy="549762"/>
          </a:xfrm>
          <a:prstGeom prst="rect">
            <a:avLst/>
          </a:prstGeom>
        </p:spPr>
      </p:pic>
      <p:pic>
        <p:nvPicPr>
          <p:cNvPr id="13" name="Imagen 12" descr="Interfaz de usuario gráfica, Aplicación&#10;&#10;Descripción generada automáticamente">
            <a:extLst>
              <a:ext uri="{FF2B5EF4-FFF2-40B4-BE49-F238E27FC236}">
                <a16:creationId xmlns:a16="http://schemas.microsoft.com/office/drawing/2014/main" id="{97ACE636-47E8-5287-036F-2A4E2DEE4F97}"/>
              </a:ext>
            </a:extLst>
          </p:cNvPr>
          <p:cNvPicPr>
            <a:picLocks noChangeAspect="1"/>
          </p:cNvPicPr>
          <p:nvPr/>
        </p:nvPicPr>
        <p:blipFill>
          <a:blip r:embed="rId4"/>
          <a:stretch>
            <a:fillRect/>
          </a:stretch>
        </p:blipFill>
        <p:spPr>
          <a:xfrm>
            <a:off x="298008" y="252360"/>
            <a:ext cx="1606995" cy="549762"/>
          </a:xfrm>
          <a:prstGeom prst="rect">
            <a:avLst/>
          </a:prstGeom>
        </p:spPr>
      </p:pic>
      <p:pic>
        <p:nvPicPr>
          <p:cNvPr id="14" name="Imagen 13" descr="Imagen que contiene Logotipo&#10;&#10;Descripción generada automáticamente">
            <a:extLst>
              <a:ext uri="{FF2B5EF4-FFF2-40B4-BE49-F238E27FC236}">
                <a16:creationId xmlns:a16="http://schemas.microsoft.com/office/drawing/2014/main" id="{E662E55B-0CB1-0DD5-9214-B81A16B75478}"/>
              </a:ext>
            </a:extLst>
          </p:cNvPr>
          <p:cNvPicPr>
            <a:picLocks noChangeAspect="1"/>
          </p:cNvPicPr>
          <p:nvPr/>
        </p:nvPicPr>
        <p:blipFill>
          <a:blip r:embed="rId5"/>
          <a:stretch>
            <a:fillRect/>
          </a:stretch>
        </p:blipFill>
        <p:spPr>
          <a:xfrm>
            <a:off x="9051464" y="239202"/>
            <a:ext cx="1318634" cy="424388"/>
          </a:xfrm>
          <a:prstGeom prst="rect">
            <a:avLst/>
          </a:prstGeom>
        </p:spPr>
      </p:pic>
      <p:pic>
        <p:nvPicPr>
          <p:cNvPr id="15" name="Imagen 14" descr="Imagen que contiene Logotipo&#10;&#10;Descripción generada automáticamente">
            <a:extLst>
              <a:ext uri="{FF2B5EF4-FFF2-40B4-BE49-F238E27FC236}">
                <a16:creationId xmlns:a16="http://schemas.microsoft.com/office/drawing/2014/main" id="{D60227C6-2617-3096-9C20-78940A48B822}"/>
              </a:ext>
            </a:extLst>
          </p:cNvPr>
          <p:cNvPicPr>
            <a:picLocks noChangeAspect="1"/>
          </p:cNvPicPr>
          <p:nvPr/>
        </p:nvPicPr>
        <p:blipFill>
          <a:blip r:embed="rId5"/>
          <a:stretch>
            <a:fillRect/>
          </a:stretch>
        </p:blipFill>
        <p:spPr>
          <a:xfrm>
            <a:off x="10465881" y="239202"/>
            <a:ext cx="1318634" cy="424388"/>
          </a:xfrm>
          <a:prstGeom prst="rect">
            <a:avLst/>
          </a:prstGeom>
        </p:spPr>
      </p:pic>
      <p:pic>
        <p:nvPicPr>
          <p:cNvPr id="2" name="Imagen 1" descr="Icono&#10;&#10;Descripción generada automáticamente">
            <a:extLst>
              <a:ext uri="{FF2B5EF4-FFF2-40B4-BE49-F238E27FC236}">
                <a16:creationId xmlns:a16="http://schemas.microsoft.com/office/drawing/2014/main" id="{3D6A020A-2102-EF66-6FBD-B056D6A340EC}"/>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9</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6</cp:revision>
  <dcterms:created xsi:type="dcterms:W3CDTF">2024-03-09T12:22:54Z</dcterms:created>
  <dcterms:modified xsi:type="dcterms:W3CDTF">2024-04-17T10:26:53Z</dcterms:modified>
</cp:coreProperties>
</file>