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9"/>
    <p:restoredTop sz="94567"/>
  </p:normalViewPr>
  <p:slideViewPr>
    <p:cSldViewPr snapToGrid="0">
      <p:cViewPr varScale="1">
        <p:scale>
          <a:sx n="79" d="100"/>
          <a:sy n="79" d="100"/>
        </p:scale>
        <p:origin x="15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 descr="Texto&#10;&#10;Descripción generada automáticamente">
            <a:extLst>
              <a:ext uri="{FF2B5EF4-FFF2-40B4-BE49-F238E27FC236}">
                <a16:creationId xmlns:a16="http://schemas.microsoft.com/office/drawing/2014/main" id="{467062B5-30D1-F812-4653-2C84E04D4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37" y="8281787"/>
            <a:ext cx="5808097" cy="8645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55637" y="8005088"/>
            <a:ext cx="8771430" cy="46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err="1">
                <a:latin typeface="arial" panose="020B0604020202020204" pitchFamily="34" charset="0"/>
              </a:rPr>
              <a:t>Projecte</a:t>
            </a:r>
            <a:r>
              <a:rPr lang="es-ES" sz="900" b="1" dirty="0">
                <a:latin typeface="arial" panose="020B0604020202020204" pitchFamily="34" charset="0"/>
              </a:rPr>
              <a:t> </a:t>
            </a:r>
            <a:r>
              <a:rPr lang="es-ES" sz="900" b="1" dirty="0" err="1">
                <a:latin typeface="arial" panose="020B0604020202020204" pitchFamily="34" charset="0"/>
              </a:rPr>
              <a:t>finançat</a:t>
            </a:r>
            <a:r>
              <a:rPr lang="es-ES" sz="900" dirty="0">
                <a:latin typeface="arial" panose="020B0604020202020204" pitchFamily="34" charset="0"/>
              </a:rPr>
              <a:t> per la Unió Europea a través del </a:t>
            </a:r>
            <a:r>
              <a:rPr lang="es-ES" sz="900" b="1" dirty="0" err="1">
                <a:latin typeface="arial" panose="020B0604020202020204" pitchFamily="34" charset="0"/>
              </a:rPr>
              <a:t>Mecanisme</a:t>
            </a:r>
            <a:r>
              <a:rPr lang="es-ES" sz="900" b="1" dirty="0">
                <a:latin typeface="arial" panose="020B0604020202020204" pitchFamily="34" charset="0"/>
              </a:rPr>
              <a:t> de</a:t>
            </a:r>
            <a:r>
              <a:rPr lang="es-ES" sz="900" dirty="0">
                <a:latin typeface="arial" panose="020B0604020202020204" pitchFamily="34" charset="0"/>
              </a:rPr>
              <a:t> </a:t>
            </a:r>
            <a:r>
              <a:rPr lang="es-ES" sz="900" dirty="0" err="1">
                <a:latin typeface="arial" panose="020B0604020202020204" pitchFamily="34" charset="0"/>
              </a:rPr>
              <a:t>Recuperació</a:t>
            </a:r>
            <a:r>
              <a:rPr lang="es-ES" sz="900" dirty="0">
                <a:latin typeface="arial" panose="020B0604020202020204" pitchFamily="34" charset="0"/>
              </a:rPr>
              <a:t> i  </a:t>
            </a:r>
            <a:r>
              <a:rPr lang="es-ES" sz="900" b="1" dirty="0" err="1">
                <a:latin typeface="arial" panose="020B0604020202020204" pitchFamily="34" charset="0"/>
              </a:rPr>
              <a:t>Resiliència</a:t>
            </a:r>
            <a:r>
              <a:rPr lang="es-ES" sz="900" dirty="0" err="1">
                <a:latin typeface="arial" panose="020B0604020202020204" pitchFamily="34" charset="0"/>
              </a:rPr>
              <a:t>-NextGeneration</a:t>
            </a:r>
            <a:r>
              <a:rPr lang="es-ES" sz="900" dirty="0">
                <a:latin typeface="arial" panose="020B0604020202020204" pitchFamily="34" charset="0"/>
              </a:rPr>
              <a:t> EU</a:t>
            </a:r>
            <a:endParaRPr lang="es-ES" sz="900" dirty="0"/>
          </a:p>
          <a:p>
            <a:endParaRPr lang="es-ES" sz="1551" dirty="0">
              <a:latin typeface="arial" panose="020B0604020202020204" pitchFamily="34" charset="0"/>
            </a:endParaRPr>
          </a:p>
        </p:txBody>
      </p:sp>
      <p:pic>
        <p:nvPicPr>
          <p:cNvPr id="38" name="Imagen 37" descr="Interfaz de usuario gráfica, Aplicación, Logotipo&#10;&#10;Descripción generada automáticamente">
            <a:extLst>
              <a:ext uri="{FF2B5EF4-FFF2-40B4-BE49-F238E27FC236}">
                <a16:creationId xmlns:a16="http://schemas.microsoft.com/office/drawing/2014/main" id="{DB005EB8-0AC9-25A2-2F03-1BA55779B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38816" y="-1405548"/>
            <a:ext cx="7702550" cy="5433865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D12D9134-D9C5-FA5E-CE9C-FAED5432CE4B}"/>
              </a:ext>
            </a:extLst>
          </p:cNvPr>
          <p:cNvSpPr txBox="1"/>
          <p:nvPr/>
        </p:nvSpPr>
        <p:spPr>
          <a:xfrm>
            <a:off x="728167" y="3607974"/>
            <a:ext cx="1027853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>
                <a:effectLst/>
                <a:latin typeface="Helvetica" pitchFamily="2" charset="0"/>
              </a:rPr>
              <a:t>Nom</a:t>
            </a:r>
            <a:r>
              <a:rPr lang="es-ES" sz="3600" dirty="0">
                <a:effectLst/>
                <a:latin typeface="Helvetica" pitchFamily="2" charset="0"/>
              </a:rPr>
              <a:t> del </a:t>
            </a:r>
            <a:r>
              <a:rPr lang="es-ES" sz="3600" dirty="0" err="1">
                <a:effectLst/>
                <a:latin typeface="Helvetica" pitchFamily="2" charset="0"/>
              </a:rPr>
              <a:t>beneficiari</a:t>
            </a:r>
            <a:endParaRPr lang="es-ES" sz="3600" dirty="0">
              <a:effectLst/>
              <a:latin typeface="Helvetica" pitchFamily="2" charset="0"/>
            </a:endParaRPr>
          </a:p>
          <a:p>
            <a:r>
              <a:rPr lang="es-ES" sz="4400" dirty="0">
                <a:effectLst/>
                <a:latin typeface="Helvetica" pitchFamily="2" charset="0"/>
              </a:rPr>
              <a:t>NOM DEL PROJECTE/OPERACIÓ</a:t>
            </a:r>
          </a:p>
          <a:p>
            <a:r>
              <a:rPr lang="es-ES" sz="3600" dirty="0" err="1">
                <a:effectLst/>
                <a:latin typeface="Helvetica" pitchFamily="2" charset="0"/>
              </a:rPr>
              <a:t>Objectiu</a:t>
            </a:r>
            <a:r>
              <a:rPr lang="es-ES" sz="3600" dirty="0">
                <a:effectLst/>
                <a:latin typeface="Helvetica" pitchFamily="2" charset="0"/>
              </a:rPr>
              <a:t> principal de </a:t>
            </a:r>
            <a:r>
              <a:rPr lang="es-ES" sz="3600" dirty="0" err="1">
                <a:effectLst/>
                <a:latin typeface="Helvetica" pitchFamily="2" charset="0"/>
              </a:rPr>
              <a:t>l’operació</a:t>
            </a:r>
            <a:endParaRPr lang="es-ES" sz="3600" dirty="0">
              <a:effectLst/>
              <a:latin typeface="Helvetica" pitchFamily="2" charset="0"/>
            </a:endParaRP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B91A6E8F-D39D-1A4C-035E-B3CCAAE804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8474574"/>
            <a:ext cx="1464796" cy="492125"/>
          </a:xfrm>
          <a:prstGeom prst="rect">
            <a:avLst/>
          </a:prstGeom>
        </p:spPr>
      </p:pic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10728128-4A6C-E1EB-DF06-D2C7177529B7}"/>
              </a:ext>
            </a:extLst>
          </p:cNvPr>
          <p:cNvCxnSpPr/>
          <p:nvPr/>
        </p:nvCxnSpPr>
        <p:spPr>
          <a:xfrm>
            <a:off x="6265333" y="8474574"/>
            <a:ext cx="0" cy="5339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Imagen 10" descr="Icono&#10;&#10;Descripción generada automáticamente">
            <a:extLst>
              <a:ext uri="{FF2B5EF4-FFF2-40B4-BE49-F238E27FC236}">
                <a16:creationId xmlns:a16="http://schemas.microsoft.com/office/drawing/2014/main" id="{01008BEA-3B7B-0B1A-7416-CFD3B574DA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4631" y="7589044"/>
            <a:ext cx="3171331" cy="201215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</TotalTime>
  <Words>27</Words>
  <Application>Microsoft Macintosh PowerPoint</Application>
  <PresentationFormat>Papel A3 (297 x 420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</vt:lpstr>
      <vt:lpstr>Calibri</vt:lpstr>
      <vt:lpstr>Calibri Light</vt:lpstr>
      <vt:lpstr>Helvetica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6</cp:revision>
  <dcterms:created xsi:type="dcterms:W3CDTF">2024-03-24T18:47:21Z</dcterms:created>
  <dcterms:modified xsi:type="dcterms:W3CDTF">2024-04-17T10:33:57Z</dcterms:modified>
</cp:coreProperties>
</file>