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801600" cy="96012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1152108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40080" y="5154840"/>
            <a:ext cx="1152108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54372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40080" y="515484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543720" y="515484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35280" y="224640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430840" y="224640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40080" y="515484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535280" y="515484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430840" y="515484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40080" y="2246400"/>
            <a:ext cx="11521080" cy="5568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11521080" cy="556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5622120" cy="556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543720" y="2246400"/>
            <a:ext cx="5622120" cy="556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960120" y="1571400"/>
            <a:ext cx="10881000" cy="154940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543720" y="2246400"/>
            <a:ext cx="5622120" cy="556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40080" y="515484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5622120" cy="556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54372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543720" y="515484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54372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40080" y="5154840"/>
            <a:ext cx="1152108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8400" spc="-1" strike="noStrike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b="0" lang="en-US" sz="8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80200" y="8898840"/>
            <a:ext cx="2880000" cy="5108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1AECD599-F491-495D-AFE6-FF8980BA5A50}" type="datetime">
              <a:rPr b="0" lang="es-ES" sz="1679" spc="-1" strike="noStrike">
                <a:solidFill>
                  <a:srgbClr val="8b8b8b"/>
                </a:solidFill>
                <a:latin typeface="Calibri"/>
              </a:rPr>
              <a:t>10/03/26</a:t>
            </a:fld>
            <a:endParaRPr b="0" lang="es-ES" sz="1679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240440" y="8898840"/>
            <a:ext cx="4320360" cy="51084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9041040" y="8898840"/>
            <a:ext cx="2880000" cy="5108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2F25D30-E002-4CB7-943A-2CA33F46D286}" type="slidenum">
              <a:rPr b="0" lang="es-ES" sz="1679" spc="-1" strike="noStrike">
                <a:solidFill>
                  <a:srgbClr val="8b8b8b"/>
                </a:solidFill>
                <a:latin typeface="Calibri"/>
              </a:rPr>
              <a:t>1</a:t>
            </a:fld>
            <a:endParaRPr b="0" lang="es-ES" sz="1679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40080" y="2246400"/>
            <a:ext cx="11521080" cy="556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920" spc="-1" strike="noStrike">
                <a:solidFill>
                  <a:srgbClr val="000000"/>
                </a:solidFill>
                <a:latin typeface="Calibri"/>
              </a:rPr>
              <a:t>Feu clic per editar el format del text de l'esquema</a:t>
            </a:r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Segon nivell d'esquema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520" spc="-1" strike="noStrike">
                <a:solidFill>
                  <a:srgbClr val="000000"/>
                </a:solidFill>
                <a:latin typeface="Calibri"/>
              </a:rPr>
              <a:t>Tercer nivell d'esquema</a:t>
            </a:r>
            <a:endParaRPr b="0" lang="en-US" sz="252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520" spc="-1" strike="noStrike">
                <a:solidFill>
                  <a:srgbClr val="000000"/>
                </a:solidFill>
                <a:latin typeface="Calibri"/>
              </a:rPr>
              <a:t>Quart nivell d'esquema</a:t>
            </a:r>
            <a:endParaRPr b="0" lang="en-US" sz="252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Cinquè nivell d'esquema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Sisè nivell d'esquema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Setè nivell d'esquema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355680" y="8004960"/>
            <a:ext cx="8771040" cy="46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900" spc="-1" strike="noStrike">
                <a:solidFill>
                  <a:srgbClr val="1f1f1f"/>
                </a:solidFill>
                <a:latin typeface="arial"/>
              </a:rPr>
              <a:t>Proyecto financiado por la Unión Europea entravés del Mecanismo de Recuperación  y Resiliencia-NextGeneration EU</a:t>
            </a:r>
            <a:endParaRPr b="0" lang="es-ES" sz="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s-ES" sz="900" spc="-1" strike="noStrike">
              <a:latin typeface="Arial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728280" y="3607920"/>
            <a:ext cx="11436120" cy="185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3600" spc="-1" strike="noStrike">
                <a:solidFill>
                  <a:srgbClr val="000000"/>
                </a:solidFill>
                <a:latin typeface="Calibri"/>
              </a:rPr>
              <a:t>Nombre del beneficiario</a:t>
            </a:r>
            <a:endParaRPr b="0" lang="es-ES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s-ES" sz="4400" spc="-1" strike="noStrike">
                <a:solidFill>
                  <a:srgbClr val="000000"/>
                </a:solidFill>
                <a:latin typeface="Arial"/>
              </a:rPr>
              <a:t>NOMBRE DEL PROYECTO/OPERACIÓN</a:t>
            </a:r>
            <a:endParaRPr b="0" lang="es-ES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s-ES" sz="3600" spc="-1" strike="noStrike">
                <a:solidFill>
                  <a:srgbClr val="000000"/>
                </a:solidFill>
                <a:latin typeface="inherit"/>
              </a:rPr>
              <a:t>Objetivo principal de la operación</a:t>
            </a:r>
            <a:endParaRPr b="0" lang="es-ES" sz="3600" spc="-1" strike="noStrike">
              <a:latin typeface="Arial"/>
            </a:endParaRPr>
          </a:p>
        </p:txBody>
      </p:sp>
      <p:sp>
        <p:nvSpPr>
          <p:cNvPr id="43" name="CustomShape 3"/>
          <p:cNvSpPr/>
          <p:nvPr/>
        </p:nvSpPr>
        <p:spPr>
          <a:xfrm>
            <a:off x="0" y="-46080"/>
            <a:ext cx="360" cy="54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spAutoFit/>
          </a:bodyPr>
          <a:p>
            <a:pPr>
              <a:lnSpc>
                <a:spcPct val="100000"/>
              </a:lnSpc>
            </a:pPr>
            <a:br/>
            <a:endParaRPr b="0" lang="es-ES" sz="1800" spc="-1" strike="noStrike">
              <a:latin typeface="Arial"/>
            </a:endParaRPr>
          </a:p>
        </p:txBody>
      </p:sp>
      <p:pic>
        <p:nvPicPr>
          <p:cNvPr id="44" name="Imagen 2" descr=""/>
          <p:cNvPicPr/>
          <p:nvPr/>
        </p:nvPicPr>
        <p:blipFill>
          <a:blip r:embed="rId1"/>
          <a:stretch/>
        </p:blipFill>
        <p:spPr>
          <a:xfrm>
            <a:off x="355680" y="8380440"/>
            <a:ext cx="5783760" cy="714240"/>
          </a:xfrm>
          <a:prstGeom prst="rect">
            <a:avLst/>
          </a:prstGeom>
          <a:ln>
            <a:noFill/>
          </a:ln>
        </p:spPr>
      </p:pic>
      <p:pic>
        <p:nvPicPr>
          <p:cNvPr id="45" name="Imagen 10" descr=""/>
          <p:cNvPicPr/>
          <p:nvPr/>
        </p:nvPicPr>
        <p:blipFill>
          <a:blip r:embed="rId2"/>
          <a:stretch/>
        </p:blipFill>
        <p:spPr>
          <a:xfrm>
            <a:off x="9274680" y="7589160"/>
            <a:ext cx="3170880" cy="2011680"/>
          </a:xfrm>
          <a:prstGeom prst="rect">
            <a:avLst/>
          </a:prstGeom>
          <a:ln>
            <a:noFill/>
          </a:ln>
        </p:spPr>
      </p:pic>
      <p:pic>
        <p:nvPicPr>
          <p:cNvPr id="46" name="" descr=""/>
          <p:cNvPicPr/>
          <p:nvPr/>
        </p:nvPicPr>
        <p:blipFill>
          <a:blip r:embed="rId3"/>
          <a:stretch/>
        </p:blipFill>
        <p:spPr>
          <a:xfrm>
            <a:off x="792000" y="797400"/>
            <a:ext cx="3528000" cy="858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28</TotalTime>
  <Application>LibreOffice/6.1.5.2$Windows_x86 LibreOffice_project/90f8dcf33c87b3705e78202e3df5142b201bd805</Application>
  <Words>28</Words>
  <Paragraphs>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2024-03-24T18:47:21Z</dcterms:created>
  <dc:creator>Manuel Bauza</dc:creator>
  <dc:description/>
  <dc:language>es-ES</dc:language>
  <cp:lastModifiedBy/>
  <dcterms:modified xsi:type="dcterms:W3CDTF">2026-03-10T09:32:09Z</dcterms:modified>
  <cp:revision>8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Papel A3 (297 x 420 mm)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