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4"/>
    <p:restoredTop sz="94599"/>
  </p:normalViewPr>
  <p:slideViewPr>
    <p:cSldViewPr snapToGrid="0">
      <p:cViewPr varScale="1">
        <p:scale>
          <a:sx n="75" d="100"/>
          <a:sy n="75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899C08-ACD3-FB73-725D-76B3E9EA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902" y="8398554"/>
            <a:ext cx="12959368" cy="12639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5D8FCDF-5414-5ACF-AC11-FAA0B5906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1746" y="-51877"/>
            <a:ext cx="15489508" cy="304770"/>
          </a:xfrm>
          <a:prstGeom prst="rect">
            <a:avLst/>
          </a:prstGeom>
        </p:spPr>
      </p:pic>
      <p:pic>
        <p:nvPicPr>
          <p:cNvPr id="11" name="Imagen 10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5D68F3-975B-5721-D3C4-0C0398797B0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7834" y="731253"/>
            <a:ext cx="2312298" cy="8931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2EF88B-D215-57C1-154C-CF9BE3980E72}"/>
              </a:ext>
            </a:extLst>
          </p:cNvPr>
          <p:cNvSpPr txBox="1"/>
          <p:nvPr/>
        </p:nvSpPr>
        <p:spPr>
          <a:xfrm>
            <a:off x="355637" y="2032000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DBA03E-B93A-1E94-7AB9-2B70D9729EC4}"/>
              </a:ext>
            </a:extLst>
          </p:cNvPr>
          <p:cNvSpPr/>
          <p:nvPr/>
        </p:nvSpPr>
        <p:spPr>
          <a:xfrm>
            <a:off x="4419600" y="2032000"/>
            <a:ext cx="7875921" cy="57911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108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4163DC6-2A09-269F-C908-03AABAD421BE}"/>
              </a:ext>
            </a:extLst>
          </p:cNvPr>
          <p:cNvSpPr txBox="1"/>
          <p:nvPr/>
        </p:nvSpPr>
        <p:spPr>
          <a:xfrm>
            <a:off x="355637" y="2902716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708F041-862C-9FAF-F0B4-EC7C4D5E2CEF}"/>
              </a:ext>
            </a:extLst>
          </p:cNvPr>
          <p:cNvSpPr txBox="1"/>
          <p:nvPr/>
        </p:nvSpPr>
        <p:spPr>
          <a:xfrm>
            <a:off x="355637" y="3820078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BBBEF3-5062-3C65-3D7C-A17F136F3297}"/>
              </a:ext>
            </a:extLst>
          </p:cNvPr>
          <p:cNvSpPr txBox="1"/>
          <p:nvPr/>
        </p:nvSpPr>
        <p:spPr>
          <a:xfrm>
            <a:off x="4633454" y="658718"/>
            <a:ext cx="7662066" cy="1683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5686" b="1" dirty="0"/>
              <a:t>NOM DE L’OBRA</a:t>
            </a:r>
          </a:p>
          <a:p>
            <a:endParaRPr lang="es-ES" sz="4652" dirty="0"/>
          </a:p>
        </p:txBody>
      </p:sp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467062B5-30D1-F812-4653-2C84E04D4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37" y="7213875"/>
            <a:ext cx="3894629" cy="57969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47056" y="6498610"/>
            <a:ext cx="2930610" cy="867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63" b="1" dirty="0" err="1">
                <a:latin typeface="arial" panose="020B0604020202020204" pitchFamily="34" charset="0"/>
              </a:rPr>
              <a:t>Projecte</a:t>
            </a:r>
            <a:r>
              <a:rPr lang="es-ES" sz="1163" b="1" dirty="0">
                <a:latin typeface="arial" panose="020B0604020202020204" pitchFamily="34" charset="0"/>
              </a:rPr>
              <a:t> </a:t>
            </a:r>
            <a:r>
              <a:rPr lang="es-ES" sz="1163" b="1" dirty="0" err="1">
                <a:latin typeface="arial" panose="020B0604020202020204" pitchFamily="34" charset="0"/>
              </a:rPr>
              <a:t>finançat</a:t>
            </a:r>
            <a:r>
              <a:rPr lang="es-ES" sz="1163" dirty="0">
                <a:latin typeface="arial" panose="020B0604020202020204" pitchFamily="34" charset="0"/>
              </a:rPr>
              <a:t> per la Unió Europea a </a:t>
            </a:r>
          </a:p>
          <a:p>
            <a:r>
              <a:rPr lang="es-ES" sz="1163" dirty="0">
                <a:latin typeface="arial" panose="020B0604020202020204" pitchFamily="34" charset="0"/>
              </a:rPr>
              <a:t>través del </a:t>
            </a:r>
            <a:r>
              <a:rPr lang="es-ES" sz="1163" b="1" dirty="0" err="1">
                <a:latin typeface="arial" panose="020B0604020202020204" pitchFamily="34" charset="0"/>
              </a:rPr>
              <a:t>Mecanisme</a:t>
            </a:r>
            <a:r>
              <a:rPr lang="es-ES" sz="1163" b="1" dirty="0">
                <a:latin typeface="arial" panose="020B0604020202020204" pitchFamily="34" charset="0"/>
              </a:rPr>
              <a:t> de</a:t>
            </a:r>
            <a:r>
              <a:rPr lang="es-ES" sz="1163" dirty="0">
                <a:latin typeface="arial" panose="020B0604020202020204" pitchFamily="34" charset="0"/>
              </a:rPr>
              <a:t> </a:t>
            </a:r>
            <a:r>
              <a:rPr lang="es-ES" sz="1163" dirty="0" err="1">
                <a:latin typeface="arial" panose="020B0604020202020204" pitchFamily="34" charset="0"/>
              </a:rPr>
              <a:t>Recuperació</a:t>
            </a:r>
            <a:r>
              <a:rPr lang="es-ES" sz="1163" dirty="0">
                <a:latin typeface="arial" panose="020B0604020202020204" pitchFamily="34" charset="0"/>
              </a:rPr>
              <a:t> i </a:t>
            </a:r>
          </a:p>
          <a:p>
            <a:r>
              <a:rPr lang="es-ES" sz="1163" b="1" dirty="0" err="1">
                <a:latin typeface="arial" panose="020B0604020202020204" pitchFamily="34" charset="0"/>
              </a:rPr>
              <a:t>Resiliència</a:t>
            </a:r>
            <a:r>
              <a:rPr lang="es-ES" sz="1163" dirty="0" err="1">
                <a:latin typeface="arial" panose="020B0604020202020204" pitchFamily="34" charset="0"/>
              </a:rPr>
              <a:t>-NextGeneration</a:t>
            </a:r>
            <a:r>
              <a:rPr lang="es-ES" sz="1163" dirty="0">
                <a:latin typeface="arial" panose="020B0604020202020204" pitchFamily="34" charset="0"/>
              </a:rPr>
              <a:t> EU</a:t>
            </a:r>
            <a:endParaRPr lang="es-ES" sz="1163" dirty="0"/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AB04A4-2127-F160-E25D-213CB12D4279}"/>
              </a:ext>
            </a:extLst>
          </p:cNvPr>
          <p:cNvSpPr txBox="1"/>
          <p:nvPr/>
        </p:nvSpPr>
        <p:spPr>
          <a:xfrm>
            <a:off x="6974978" y="4769061"/>
            <a:ext cx="2049792" cy="370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Fotografía de </a:t>
            </a:r>
            <a:r>
              <a:rPr lang="es-ES" sz="1809" b="1" dirty="0" err="1"/>
              <a:t>l’obra</a:t>
            </a:r>
            <a:endParaRPr lang="es-ES" sz="1809" b="1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B9F2AD6-03BF-99AE-9949-F846B9F8A1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253" y="872684"/>
            <a:ext cx="1725436" cy="579692"/>
          </a:xfrm>
          <a:prstGeom prst="rect">
            <a:avLst/>
          </a:prstGeom>
        </p:spPr>
      </p:pic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A5DD35F7-71BE-BCBA-ADB8-E67CB452F518}"/>
              </a:ext>
            </a:extLst>
          </p:cNvPr>
          <p:cNvCxnSpPr/>
          <p:nvPr/>
        </p:nvCxnSpPr>
        <p:spPr>
          <a:xfrm>
            <a:off x="2861733" y="872684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39</Words>
  <Application>Microsoft Macintosh PowerPoint</Application>
  <PresentationFormat>Papel A3 (297 x 420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2</cp:revision>
  <dcterms:created xsi:type="dcterms:W3CDTF">2024-03-24T18:47:21Z</dcterms:created>
  <dcterms:modified xsi:type="dcterms:W3CDTF">2024-03-24T19:00:36Z</dcterms:modified>
</cp:coreProperties>
</file>