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40"/>
  </p:normalViewPr>
  <p:slideViewPr>
    <p:cSldViewPr snapToGrid="0">
      <p:cViewPr varScale="1">
        <p:scale>
          <a:sx n="111" d="100"/>
          <a:sy n="111" d="100"/>
        </p:scale>
        <p:origin x="73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64D51895-8857-BF95-2847-6CB923FFD4A9}"/>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3" name="Marcador de fecha 2">
            <a:extLst>
              <a:ext uri="{FF2B5EF4-FFF2-40B4-BE49-F238E27FC236}">
                <a16:creationId xmlns:a16="http://schemas.microsoft.com/office/drawing/2014/main" id="{F7C0FAFC-83D4-8C93-14CD-390E16BD8ED9}"/>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6979A1EE-1D14-CC47-9F39-AC51CA7A259A}" type="datetime1">
              <a:rPr lang="es-ES"/>
              <a:pPr lvl="0"/>
              <a:t>17/4/24</a:t>
            </a:fld>
            <a:endParaRPr lang="es-ES"/>
          </a:p>
        </p:txBody>
      </p:sp>
      <p:sp>
        <p:nvSpPr>
          <p:cNvPr id="4" name="Marcador de imagen de diapositiva 3">
            <a:extLst>
              <a:ext uri="{FF2B5EF4-FFF2-40B4-BE49-F238E27FC236}">
                <a16:creationId xmlns:a16="http://schemas.microsoft.com/office/drawing/2014/main" id="{8BF7AE0A-B857-9C82-DE45-A6D537473C13}"/>
              </a:ext>
            </a:extLst>
          </p:cNvPr>
          <p:cNvSpPr>
            <a:spLocks noGrp="1" noRot="1" noChangeAspect="1"/>
          </p:cNvSpPr>
          <p:nvPr>
            <p:ph type="sldImg" idx="2"/>
          </p:nvPr>
        </p:nvSpPr>
        <p:spPr>
          <a:xfrm>
            <a:off x="685800" y="1143000"/>
            <a:ext cx="5486400" cy="3086100"/>
          </a:xfrm>
          <a:prstGeom prst="rect">
            <a:avLst/>
          </a:prstGeom>
          <a:noFill/>
          <a:ln w="12701">
            <a:solidFill>
              <a:srgbClr val="000000"/>
            </a:solidFill>
            <a:prstDash val="solid"/>
          </a:ln>
        </p:spPr>
      </p:sp>
      <p:sp>
        <p:nvSpPr>
          <p:cNvPr id="5" name="Marcador de notas 4">
            <a:extLst>
              <a:ext uri="{FF2B5EF4-FFF2-40B4-BE49-F238E27FC236}">
                <a16:creationId xmlns:a16="http://schemas.microsoft.com/office/drawing/2014/main" id="{E4B64E2A-A051-A78E-39DD-5FC65C4E10F1}"/>
              </a:ext>
            </a:extLst>
          </p:cNvPr>
          <p:cNvSpPr txBox="1">
            <a:spLocks noGrp="1"/>
          </p:cNvSpPr>
          <p:nvPr>
            <p:ph type="body" sz="quarter" idx="3"/>
          </p:nvPr>
        </p:nvSpPr>
        <p:spPr>
          <a:xfrm>
            <a:off x="685800" y="4400550"/>
            <a:ext cx="5486400" cy="3600450"/>
          </a:xfrm>
          <a:prstGeom prst="rect">
            <a:avLst/>
          </a:prstGeom>
          <a:noFill/>
          <a:ln>
            <a:noFill/>
          </a:ln>
        </p:spPr>
        <p:txBody>
          <a:bodyPr vert="horz" wrap="square" lIns="91440" tIns="45720" rIns="91440" bIns="45720" anchor="t" anchorCtr="0" compatLnSpc="1">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a:extLst>
              <a:ext uri="{FF2B5EF4-FFF2-40B4-BE49-F238E27FC236}">
                <a16:creationId xmlns:a16="http://schemas.microsoft.com/office/drawing/2014/main" id="{08A80C09-459E-0653-9BF6-289B330BE11A}"/>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7" name="Marcador de número de diapositiva 6">
            <a:extLst>
              <a:ext uri="{FF2B5EF4-FFF2-40B4-BE49-F238E27FC236}">
                <a16:creationId xmlns:a16="http://schemas.microsoft.com/office/drawing/2014/main" id="{B46E13A4-88A0-9BE7-BCC4-058E964E9811}"/>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5F1E7EC4-9E97-2440-9043-EF611274302D}" type="slidenum">
              <a:t>‹Nº›</a:t>
            </a:fld>
            <a:endParaRPr lang="es-ES"/>
          </a:p>
        </p:txBody>
      </p:sp>
    </p:spTree>
    <p:extLst>
      <p:ext uri="{BB962C8B-B14F-4D97-AF65-F5344CB8AC3E}">
        <p14:creationId xmlns:p14="http://schemas.microsoft.com/office/powerpoint/2010/main" val="2986361551"/>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E932EC-6935-7E97-2579-AEE4D6BF98F2}"/>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s-ES"/>
              <a:t>Haga clic para modificar el estilo de título del patrón</a:t>
            </a:r>
          </a:p>
        </p:txBody>
      </p:sp>
      <p:sp>
        <p:nvSpPr>
          <p:cNvPr id="3" name="Subtítulo 2">
            <a:extLst>
              <a:ext uri="{FF2B5EF4-FFF2-40B4-BE49-F238E27FC236}">
                <a16:creationId xmlns:a16="http://schemas.microsoft.com/office/drawing/2014/main" id="{5487C755-A463-E9CA-0F90-49204C668AB6}"/>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s-ES"/>
              <a:t>Haga clic para modificar el estilo de subtítulo del patrón</a:t>
            </a:r>
          </a:p>
        </p:txBody>
      </p:sp>
      <p:sp>
        <p:nvSpPr>
          <p:cNvPr id="4" name="Marcador de fecha 3">
            <a:extLst>
              <a:ext uri="{FF2B5EF4-FFF2-40B4-BE49-F238E27FC236}">
                <a16:creationId xmlns:a16="http://schemas.microsoft.com/office/drawing/2014/main" id="{FB55D07B-E79E-F9AD-BD5E-DC615274AF24}"/>
              </a:ext>
            </a:extLst>
          </p:cNvPr>
          <p:cNvSpPr txBox="1">
            <a:spLocks noGrp="1"/>
          </p:cNvSpPr>
          <p:nvPr>
            <p:ph type="dt" sz="half" idx="7"/>
          </p:nvPr>
        </p:nvSpPr>
        <p:spPr/>
        <p:txBody>
          <a:bodyPr/>
          <a:lstStyle>
            <a:lvl1pPr>
              <a:defRPr/>
            </a:lvl1pPr>
          </a:lstStyle>
          <a:p>
            <a:pPr lvl="0"/>
            <a:fld id="{1A1A399A-36C7-2F48-9812-33FF45AAF09E}" type="datetime1">
              <a:rPr lang="es-ES"/>
              <a:pPr lvl="0"/>
              <a:t>17/4/24</a:t>
            </a:fld>
            <a:endParaRPr lang="es-ES"/>
          </a:p>
        </p:txBody>
      </p:sp>
      <p:sp>
        <p:nvSpPr>
          <p:cNvPr id="5" name="Marcador de pie de página 4">
            <a:extLst>
              <a:ext uri="{FF2B5EF4-FFF2-40B4-BE49-F238E27FC236}">
                <a16:creationId xmlns:a16="http://schemas.microsoft.com/office/drawing/2014/main" id="{ACB778F7-3798-7EB2-9588-CD03B5B01C67}"/>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183B5418-7F47-BFBA-2CD8-FCE40B8C1B75}"/>
              </a:ext>
            </a:extLst>
          </p:cNvPr>
          <p:cNvSpPr txBox="1">
            <a:spLocks noGrp="1"/>
          </p:cNvSpPr>
          <p:nvPr>
            <p:ph type="sldNum" sz="quarter" idx="8"/>
          </p:nvPr>
        </p:nvSpPr>
        <p:spPr/>
        <p:txBody>
          <a:bodyPr/>
          <a:lstStyle>
            <a:lvl1pPr>
              <a:defRPr/>
            </a:lvl1pPr>
          </a:lstStyle>
          <a:p>
            <a:pPr lvl="0"/>
            <a:fld id="{6CDE07BE-06CA-0141-9EB0-D6BD2C49E052}" type="slidenum">
              <a:t>‹Nº›</a:t>
            </a:fld>
            <a:endParaRPr lang="es-ES"/>
          </a:p>
        </p:txBody>
      </p:sp>
    </p:spTree>
    <p:extLst>
      <p:ext uri="{BB962C8B-B14F-4D97-AF65-F5344CB8AC3E}">
        <p14:creationId xmlns:p14="http://schemas.microsoft.com/office/powerpoint/2010/main" val="199391866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4F767-0D8B-E910-3211-5EC7CC217059}"/>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F880676A-7D88-6A75-65B9-DEB4AC110744}"/>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AB9A82B-DB70-FD44-10BA-277B929E2DEB}"/>
              </a:ext>
            </a:extLst>
          </p:cNvPr>
          <p:cNvSpPr txBox="1">
            <a:spLocks noGrp="1"/>
          </p:cNvSpPr>
          <p:nvPr>
            <p:ph type="dt" sz="half" idx="7"/>
          </p:nvPr>
        </p:nvSpPr>
        <p:spPr/>
        <p:txBody>
          <a:bodyPr/>
          <a:lstStyle>
            <a:lvl1pPr>
              <a:defRPr/>
            </a:lvl1pPr>
          </a:lstStyle>
          <a:p>
            <a:pPr lvl="0"/>
            <a:fld id="{9D87592D-F330-D149-800E-2B1BB53BC350}" type="datetime1">
              <a:rPr lang="es-ES"/>
              <a:pPr lvl="0"/>
              <a:t>17/4/24</a:t>
            </a:fld>
            <a:endParaRPr lang="es-ES"/>
          </a:p>
        </p:txBody>
      </p:sp>
      <p:sp>
        <p:nvSpPr>
          <p:cNvPr id="5" name="Marcador de pie de página 4">
            <a:extLst>
              <a:ext uri="{FF2B5EF4-FFF2-40B4-BE49-F238E27FC236}">
                <a16:creationId xmlns:a16="http://schemas.microsoft.com/office/drawing/2014/main" id="{7B929848-2818-2956-3DB6-6F868B863697}"/>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892E7319-B4CF-F6EB-326A-26809B2EF528}"/>
              </a:ext>
            </a:extLst>
          </p:cNvPr>
          <p:cNvSpPr txBox="1">
            <a:spLocks noGrp="1"/>
          </p:cNvSpPr>
          <p:nvPr>
            <p:ph type="sldNum" sz="quarter" idx="8"/>
          </p:nvPr>
        </p:nvSpPr>
        <p:spPr/>
        <p:txBody>
          <a:bodyPr/>
          <a:lstStyle>
            <a:lvl1pPr>
              <a:defRPr/>
            </a:lvl1pPr>
          </a:lstStyle>
          <a:p>
            <a:pPr lvl="0"/>
            <a:fld id="{4D422A96-B725-5A42-9BC8-34E001B12276}" type="slidenum">
              <a:t>‹Nº›</a:t>
            </a:fld>
            <a:endParaRPr lang="es-ES"/>
          </a:p>
        </p:txBody>
      </p:sp>
    </p:spTree>
    <p:extLst>
      <p:ext uri="{BB962C8B-B14F-4D97-AF65-F5344CB8AC3E}">
        <p14:creationId xmlns:p14="http://schemas.microsoft.com/office/powerpoint/2010/main" val="3004491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0E4C815-0E21-576B-7023-45C9B5077176}"/>
              </a:ext>
            </a:extLst>
          </p:cNvPr>
          <p:cNvSpPr txBox="1">
            <a:spLocks noGrp="1"/>
          </p:cNvSpPr>
          <p:nvPr>
            <p:ph type="title" orient="vert"/>
          </p:nvPr>
        </p:nvSpPr>
        <p:spPr>
          <a:xfrm>
            <a:off x="8724903" y="365129"/>
            <a:ext cx="2628900" cy="5811834"/>
          </a:xfrm>
        </p:spPr>
        <p:txBody>
          <a:bodyPr vert="eaVert"/>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F71C8179-02FB-41C0-2504-69084518119F}"/>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4BAF925-63C7-A889-01EB-43937B38F17E}"/>
              </a:ext>
            </a:extLst>
          </p:cNvPr>
          <p:cNvSpPr txBox="1">
            <a:spLocks noGrp="1"/>
          </p:cNvSpPr>
          <p:nvPr>
            <p:ph type="dt" sz="half" idx="7"/>
          </p:nvPr>
        </p:nvSpPr>
        <p:spPr/>
        <p:txBody>
          <a:bodyPr/>
          <a:lstStyle>
            <a:lvl1pPr>
              <a:defRPr/>
            </a:lvl1pPr>
          </a:lstStyle>
          <a:p>
            <a:pPr lvl="0"/>
            <a:fld id="{2E897DF6-5D8C-624B-B44F-C2869B16C85E}" type="datetime1">
              <a:rPr lang="es-ES"/>
              <a:pPr lvl="0"/>
              <a:t>17/4/24</a:t>
            </a:fld>
            <a:endParaRPr lang="es-ES"/>
          </a:p>
        </p:txBody>
      </p:sp>
      <p:sp>
        <p:nvSpPr>
          <p:cNvPr id="5" name="Marcador de pie de página 4">
            <a:extLst>
              <a:ext uri="{FF2B5EF4-FFF2-40B4-BE49-F238E27FC236}">
                <a16:creationId xmlns:a16="http://schemas.microsoft.com/office/drawing/2014/main" id="{FE1D0604-9C1D-D4C9-88ED-EBA81ADC02B2}"/>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97D3D85B-289A-57CB-6193-ED886CFDECCA}"/>
              </a:ext>
            </a:extLst>
          </p:cNvPr>
          <p:cNvSpPr txBox="1">
            <a:spLocks noGrp="1"/>
          </p:cNvSpPr>
          <p:nvPr>
            <p:ph type="sldNum" sz="quarter" idx="8"/>
          </p:nvPr>
        </p:nvSpPr>
        <p:spPr/>
        <p:txBody>
          <a:bodyPr/>
          <a:lstStyle>
            <a:lvl1pPr>
              <a:defRPr/>
            </a:lvl1pPr>
          </a:lstStyle>
          <a:p>
            <a:pPr lvl="0"/>
            <a:fld id="{88EED028-5C94-4F48-A79C-779347FDBE90}" type="slidenum">
              <a:t>‹Nº›</a:t>
            </a:fld>
            <a:endParaRPr lang="es-ES"/>
          </a:p>
        </p:txBody>
      </p:sp>
    </p:spTree>
    <p:extLst>
      <p:ext uri="{BB962C8B-B14F-4D97-AF65-F5344CB8AC3E}">
        <p14:creationId xmlns:p14="http://schemas.microsoft.com/office/powerpoint/2010/main" val="3991970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049E71-28B0-F95D-5657-237CC1ED51D6}"/>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371D1791-9852-0EFC-957B-20C5A33C9335}"/>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4E44796-ECE0-6F3B-C9DA-7A0A9D12CD37}"/>
              </a:ext>
            </a:extLst>
          </p:cNvPr>
          <p:cNvSpPr txBox="1">
            <a:spLocks noGrp="1"/>
          </p:cNvSpPr>
          <p:nvPr>
            <p:ph type="dt" sz="half" idx="7"/>
          </p:nvPr>
        </p:nvSpPr>
        <p:spPr/>
        <p:txBody>
          <a:bodyPr/>
          <a:lstStyle>
            <a:lvl1pPr>
              <a:defRPr/>
            </a:lvl1pPr>
          </a:lstStyle>
          <a:p>
            <a:pPr lvl="0"/>
            <a:fld id="{AD65D32C-3638-BB49-9124-60E27CDB91F6}" type="datetime1">
              <a:rPr lang="es-ES"/>
              <a:pPr lvl="0"/>
              <a:t>17/4/24</a:t>
            </a:fld>
            <a:endParaRPr lang="es-ES"/>
          </a:p>
        </p:txBody>
      </p:sp>
      <p:sp>
        <p:nvSpPr>
          <p:cNvPr id="5" name="Marcador de pie de página 4">
            <a:extLst>
              <a:ext uri="{FF2B5EF4-FFF2-40B4-BE49-F238E27FC236}">
                <a16:creationId xmlns:a16="http://schemas.microsoft.com/office/drawing/2014/main" id="{3D6C58D4-4AA2-9DD6-B118-B5C70B835DAC}"/>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543F5227-D807-2BFE-EA3C-70CA09F2F606}"/>
              </a:ext>
            </a:extLst>
          </p:cNvPr>
          <p:cNvSpPr txBox="1">
            <a:spLocks noGrp="1"/>
          </p:cNvSpPr>
          <p:nvPr>
            <p:ph type="sldNum" sz="quarter" idx="8"/>
          </p:nvPr>
        </p:nvSpPr>
        <p:spPr/>
        <p:txBody>
          <a:bodyPr/>
          <a:lstStyle>
            <a:lvl1pPr>
              <a:defRPr/>
            </a:lvl1pPr>
          </a:lstStyle>
          <a:p>
            <a:pPr lvl="0"/>
            <a:fld id="{7FFD911C-ED9E-0146-927D-5C1B6A588AB8}" type="slidenum">
              <a:t>‹Nº›</a:t>
            </a:fld>
            <a:endParaRPr lang="es-ES"/>
          </a:p>
        </p:txBody>
      </p:sp>
    </p:spTree>
    <p:extLst>
      <p:ext uri="{BB962C8B-B14F-4D97-AF65-F5344CB8AC3E}">
        <p14:creationId xmlns:p14="http://schemas.microsoft.com/office/powerpoint/2010/main" val="1636705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62852B-9D82-01E7-AD59-2793BBB118C4}"/>
              </a:ext>
            </a:extLst>
          </p:cNvPr>
          <p:cNvSpPr txBox="1">
            <a:spLocks noGrp="1"/>
          </p:cNvSpPr>
          <p:nvPr>
            <p:ph type="title"/>
          </p:nvPr>
        </p:nvSpPr>
        <p:spPr>
          <a:xfrm>
            <a:off x="831847" y="1709735"/>
            <a:ext cx="10515600" cy="2852735"/>
          </a:xfrm>
        </p:spPr>
        <p:txBody>
          <a:bodyPr anchor="b"/>
          <a:lstStyle>
            <a:lvl1pPr>
              <a:defRPr sz="6000"/>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1A270216-F3FF-1901-E836-B67E4DE00808}"/>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BA3126EE-71DC-D63E-9A64-B99819A1D3D9}"/>
              </a:ext>
            </a:extLst>
          </p:cNvPr>
          <p:cNvSpPr txBox="1">
            <a:spLocks noGrp="1"/>
          </p:cNvSpPr>
          <p:nvPr>
            <p:ph type="dt" sz="half" idx="7"/>
          </p:nvPr>
        </p:nvSpPr>
        <p:spPr/>
        <p:txBody>
          <a:bodyPr/>
          <a:lstStyle>
            <a:lvl1pPr>
              <a:defRPr/>
            </a:lvl1pPr>
          </a:lstStyle>
          <a:p>
            <a:pPr lvl="0"/>
            <a:fld id="{AA296A92-9803-E045-8A0B-CB1919022390}" type="datetime1">
              <a:rPr lang="es-ES"/>
              <a:pPr lvl="0"/>
              <a:t>17/4/24</a:t>
            </a:fld>
            <a:endParaRPr lang="es-ES"/>
          </a:p>
        </p:txBody>
      </p:sp>
      <p:sp>
        <p:nvSpPr>
          <p:cNvPr id="5" name="Marcador de pie de página 4">
            <a:extLst>
              <a:ext uri="{FF2B5EF4-FFF2-40B4-BE49-F238E27FC236}">
                <a16:creationId xmlns:a16="http://schemas.microsoft.com/office/drawing/2014/main" id="{E0D36721-78D5-38F6-8E71-B582072F239C}"/>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A4598B0E-7373-018C-194B-39C8F7A511DA}"/>
              </a:ext>
            </a:extLst>
          </p:cNvPr>
          <p:cNvSpPr txBox="1">
            <a:spLocks noGrp="1"/>
          </p:cNvSpPr>
          <p:nvPr>
            <p:ph type="sldNum" sz="quarter" idx="8"/>
          </p:nvPr>
        </p:nvSpPr>
        <p:spPr/>
        <p:txBody>
          <a:bodyPr/>
          <a:lstStyle>
            <a:lvl1pPr>
              <a:defRPr/>
            </a:lvl1pPr>
          </a:lstStyle>
          <a:p>
            <a:pPr lvl="0"/>
            <a:fld id="{92FEDE47-68ED-8948-965F-792D8F9508E5}" type="slidenum">
              <a:t>‹Nº›</a:t>
            </a:fld>
            <a:endParaRPr lang="es-ES"/>
          </a:p>
        </p:txBody>
      </p:sp>
    </p:spTree>
    <p:extLst>
      <p:ext uri="{BB962C8B-B14F-4D97-AF65-F5344CB8AC3E}">
        <p14:creationId xmlns:p14="http://schemas.microsoft.com/office/powerpoint/2010/main" val="3573907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B2BED6-C1AB-E997-9580-58C2C489CFEA}"/>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B908C400-03D6-752C-5811-EF4B6F9FD58A}"/>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BB256A1D-10D7-7BD6-389D-4E9E4DC295FE}"/>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05459E1-5E7D-ACB2-13EB-AA0E8D427B4D}"/>
              </a:ext>
            </a:extLst>
          </p:cNvPr>
          <p:cNvSpPr txBox="1">
            <a:spLocks noGrp="1"/>
          </p:cNvSpPr>
          <p:nvPr>
            <p:ph type="dt" sz="half" idx="7"/>
          </p:nvPr>
        </p:nvSpPr>
        <p:spPr/>
        <p:txBody>
          <a:bodyPr/>
          <a:lstStyle>
            <a:lvl1pPr>
              <a:defRPr/>
            </a:lvl1pPr>
          </a:lstStyle>
          <a:p>
            <a:pPr lvl="0"/>
            <a:fld id="{CC3F9F01-6487-AC48-BDD3-AF349AF921DF}" type="datetime1">
              <a:rPr lang="es-ES"/>
              <a:pPr lvl="0"/>
              <a:t>17/4/24</a:t>
            </a:fld>
            <a:endParaRPr lang="es-ES"/>
          </a:p>
        </p:txBody>
      </p:sp>
      <p:sp>
        <p:nvSpPr>
          <p:cNvPr id="6" name="Marcador de pie de página 5">
            <a:extLst>
              <a:ext uri="{FF2B5EF4-FFF2-40B4-BE49-F238E27FC236}">
                <a16:creationId xmlns:a16="http://schemas.microsoft.com/office/drawing/2014/main" id="{58689033-187F-4E52-A19D-65CF3E9888FA}"/>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D54E44D8-621E-91A2-02E2-38D3D42559D4}"/>
              </a:ext>
            </a:extLst>
          </p:cNvPr>
          <p:cNvSpPr txBox="1">
            <a:spLocks noGrp="1"/>
          </p:cNvSpPr>
          <p:nvPr>
            <p:ph type="sldNum" sz="quarter" idx="8"/>
          </p:nvPr>
        </p:nvSpPr>
        <p:spPr/>
        <p:txBody>
          <a:bodyPr/>
          <a:lstStyle>
            <a:lvl1pPr>
              <a:defRPr/>
            </a:lvl1pPr>
          </a:lstStyle>
          <a:p>
            <a:pPr lvl="0"/>
            <a:fld id="{02A846C5-F718-804F-80CF-1324AF21937A}" type="slidenum">
              <a:t>‹Nº›</a:t>
            </a:fld>
            <a:endParaRPr lang="es-ES"/>
          </a:p>
        </p:txBody>
      </p:sp>
    </p:spTree>
    <p:extLst>
      <p:ext uri="{BB962C8B-B14F-4D97-AF65-F5344CB8AC3E}">
        <p14:creationId xmlns:p14="http://schemas.microsoft.com/office/powerpoint/2010/main" val="2534232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61892-10C1-DB8D-A976-5D9ADBBADE3A}"/>
              </a:ext>
            </a:extLst>
          </p:cNvPr>
          <p:cNvSpPr txBox="1">
            <a:spLocks noGrp="1"/>
          </p:cNvSpPr>
          <p:nvPr>
            <p:ph type="title"/>
          </p:nvPr>
        </p:nvSpPr>
        <p:spPr>
          <a:xfrm>
            <a:off x="839784" y="365129"/>
            <a:ext cx="10515600" cy="1325559"/>
          </a:xfrm>
        </p:spPr>
        <p:txBody>
          <a:bodyPr/>
          <a:lstStyle>
            <a:lvl1pPr>
              <a:defRPr/>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A8AB1B0F-F8E1-7B49-8AF7-AEC4C283A5A6}"/>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1F57A3E-0CE3-A488-BB0D-0D3CCEC6DA50}"/>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D66E5A-30BB-7FA0-69F0-3D6CEF6F6C4D}"/>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A1C958E-C5FD-8CEB-C641-2F6423F6F811}"/>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6AC529FD-E468-1176-A30F-866D3F966A6E}"/>
              </a:ext>
            </a:extLst>
          </p:cNvPr>
          <p:cNvSpPr txBox="1">
            <a:spLocks noGrp="1"/>
          </p:cNvSpPr>
          <p:nvPr>
            <p:ph type="dt" sz="half" idx="7"/>
          </p:nvPr>
        </p:nvSpPr>
        <p:spPr/>
        <p:txBody>
          <a:bodyPr/>
          <a:lstStyle>
            <a:lvl1pPr>
              <a:defRPr/>
            </a:lvl1pPr>
          </a:lstStyle>
          <a:p>
            <a:pPr lvl="0"/>
            <a:fld id="{E2930454-6340-264B-AF16-52447227829A}" type="datetime1">
              <a:rPr lang="es-ES"/>
              <a:pPr lvl="0"/>
              <a:t>17/4/24</a:t>
            </a:fld>
            <a:endParaRPr lang="es-ES"/>
          </a:p>
        </p:txBody>
      </p:sp>
      <p:sp>
        <p:nvSpPr>
          <p:cNvPr id="8" name="Marcador de pie de página 7">
            <a:extLst>
              <a:ext uri="{FF2B5EF4-FFF2-40B4-BE49-F238E27FC236}">
                <a16:creationId xmlns:a16="http://schemas.microsoft.com/office/drawing/2014/main" id="{8BE3116E-53F0-843C-019B-4FD43A412261}"/>
              </a:ext>
            </a:extLst>
          </p:cNvPr>
          <p:cNvSpPr txBox="1">
            <a:spLocks noGrp="1"/>
          </p:cNvSpPr>
          <p:nvPr>
            <p:ph type="ftr" sz="quarter" idx="9"/>
          </p:nvPr>
        </p:nvSpPr>
        <p:spPr/>
        <p:txBody>
          <a:bodyPr/>
          <a:lstStyle>
            <a:lvl1pPr>
              <a:defRPr/>
            </a:lvl1pPr>
          </a:lstStyle>
          <a:p>
            <a:pPr lvl="0"/>
            <a:endParaRPr lang="es-ES"/>
          </a:p>
        </p:txBody>
      </p:sp>
      <p:sp>
        <p:nvSpPr>
          <p:cNvPr id="9" name="Marcador de número de diapositiva 8">
            <a:extLst>
              <a:ext uri="{FF2B5EF4-FFF2-40B4-BE49-F238E27FC236}">
                <a16:creationId xmlns:a16="http://schemas.microsoft.com/office/drawing/2014/main" id="{06ADD12E-510F-F173-7FEA-A15D3E447964}"/>
              </a:ext>
            </a:extLst>
          </p:cNvPr>
          <p:cNvSpPr txBox="1">
            <a:spLocks noGrp="1"/>
          </p:cNvSpPr>
          <p:nvPr>
            <p:ph type="sldNum" sz="quarter" idx="8"/>
          </p:nvPr>
        </p:nvSpPr>
        <p:spPr/>
        <p:txBody>
          <a:bodyPr/>
          <a:lstStyle>
            <a:lvl1pPr>
              <a:defRPr/>
            </a:lvl1pPr>
          </a:lstStyle>
          <a:p>
            <a:pPr lvl="0"/>
            <a:fld id="{52395AFB-ECDF-034D-B5A6-A2873B79299C}" type="slidenum">
              <a:t>‹Nº›</a:t>
            </a:fld>
            <a:endParaRPr lang="es-ES"/>
          </a:p>
        </p:txBody>
      </p:sp>
    </p:spTree>
    <p:extLst>
      <p:ext uri="{BB962C8B-B14F-4D97-AF65-F5344CB8AC3E}">
        <p14:creationId xmlns:p14="http://schemas.microsoft.com/office/powerpoint/2010/main" val="4169527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7D2D40-246B-75D7-33A5-7862E6A2455C}"/>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fecha 2">
            <a:extLst>
              <a:ext uri="{FF2B5EF4-FFF2-40B4-BE49-F238E27FC236}">
                <a16:creationId xmlns:a16="http://schemas.microsoft.com/office/drawing/2014/main" id="{9D01E58C-6D7E-A82D-DB19-23044FD73D39}"/>
              </a:ext>
            </a:extLst>
          </p:cNvPr>
          <p:cNvSpPr txBox="1">
            <a:spLocks noGrp="1"/>
          </p:cNvSpPr>
          <p:nvPr>
            <p:ph type="dt" sz="half" idx="7"/>
          </p:nvPr>
        </p:nvSpPr>
        <p:spPr/>
        <p:txBody>
          <a:bodyPr/>
          <a:lstStyle>
            <a:lvl1pPr>
              <a:defRPr/>
            </a:lvl1pPr>
          </a:lstStyle>
          <a:p>
            <a:pPr lvl="0"/>
            <a:fld id="{9581BDE0-95B9-364E-931A-227018503942}" type="datetime1">
              <a:rPr lang="es-ES"/>
              <a:pPr lvl="0"/>
              <a:t>17/4/24</a:t>
            </a:fld>
            <a:endParaRPr lang="es-ES"/>
          </a:p>
        </p:txBody>
      </p:sp>
      <p:sp>
        <p:nvSpPr>
          <p:cNvPr id="4" name="Marcador de pie de página 3">
            <a:extLst>
              <a:ext uri="{FF2B5EF4-FFF2-40B4-BE49-F238E27FC236}">
                <a16:creationId xmlns:a16="http://schemas.microsoft.com/office/drawing/2014/main" id="{6630A84D-8D4F-F2EB-8BB8-28C684DD72BE}"/>
              </a:ext>
            </a:extLst>
          </p:cNvPr>
          <p:cNvSpPr txBox="1">
            <a:spLocks noGrp="1"/>
          </p:cNvSpPr>
          <p:nvPr>
            <p:ph type="ftr" sz="quarter" idx="9"/>
          </p:nvPr>
        </p:nvSpPr>
        <p:spPr/>
        <p:txBody>
          <a:bodyPr/>
          <a:lstStyle>
            <a:lvl1pPr>
              <a:defRPr/>
            </a:lvl1pPr>
          </a:lstStyle>
          <a:p>
            <a:pPr lvl="0"/>
            <a:endParaRPr lang="es-ES"/>
          </a:p>
        </p:txBody>
      </p:sp>
      <p:sp>
        <p:nvSpPr>
          <p:cNvPr id="5" name="Marcador de número de diapositiva 4">
            <a:extLst>
              <a:ext uri="{FF2B5EF4-FFF2-40B4-BE49-F238E27FC236}">
                <a16:creationId xmlns:a16="http://schemas.microsoft.com/office/drawing/2014/main" id="{B9A6930A-6EE7-574E-94CD-CACA4E715107}"/>
              </a:ext>
            </a:extLst>
          </p:cNvPr>
          <p:cNvSpPr txBox="1">
            <a:spLocks noGrp="1"/>
          </p:cNvSpPr>
          <p:nvPr>
            <p:ph type="sldNum" sz="quarter" idx="8"/>
          </p:nvPr>
        </p:nvSpPr>
        <p:spPr/>
        <p:txBody>
          <a:bodyPr/>
          <a:lstStyle>
            <a:lvl1pPr>
              <a:defRPr/>
            </a:lvl1pPr>
          </a:lstStyle>
          <a:p>
            <a:pPr lvl="0"/>
            <a:fld id="{6C0312C8-EDB6-4043-8B19-53DCF356A038}" type="slidenum">
              <a:t>‹Nº›</a:t>
            </a:fld>
            <a:endParaRPr lang="es-ES"/>
          </a:p>
        </p:txBody>
      </p:sp>
    </p:spTree>
    <p:extLst>
      <p:ext uri="{BB962C8B-B14F-4D97-AF65-F5344CB8AC3E}">
        <p14:creationId xmlns:p14="http://schemas.microsoft.com/office/powerpoint/2010/main" val="3098805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761DFC5-545A-8CB7-E707-D8977B237A08}"/>
              </a:ext>
            </a:extLst>
          </p:cNvPr>
          <p:cNvSpPr txBox="1">
            <a:spLocks noGrp="1"/>
          </p:cNvSpPr>
          <p:nvPr>
            <p:ph type="dt" sz="half" idx="7"/>
          </p:nvPr>
        </p:nvSpPr>
        <p:spPr/>
        <p:txBody>
          <a:bodyPr/>
          <a:lstStyle>
            <a:lvl1pPr>
              <a:defRPr/>
            </a:lvl1pPr>
          </a:lstStyle>
          <a:p>
            <a:pPr lvl="0"/>
            <a:fld id="{7688B3EB-1891-DF48-87E0-0E858A9DC711}" type="datetime1">
              <a:rPr lang="es-ES"/>
              <a:pPr lvl="0"/>
              <a:t>17/4/24</a:t>
            </a:fld>
            <a:endParaRPr lang="es-ES"/>
          </a:p>
        </p:txBody>
      </p:sp>
      <p:sp>
        <p:nvSpPr>
          <p:cNvPr id="3" name="Marcador de pie de página 2">
            <a:extLst>
              <a:ext uri="{FF2B5EF4-FFF2-40B4-BE49-F238E27FC236}">
                <a16:creationId xmlns:a16="http://schemas.microsoft.com/office/drawing/2014/main" id="{1A8B2F8F-E525-6FCD-100B-35B7F6C77462}"/>
              </a:ext>
            </a:extLst>
          </p:cNvPr>
          <p:cNvSpPr txBox="1">
            <a:spLocks noGrp="1"/>
          </p:cNvSpPr>
          <p:nvPr>
            <p:ph type="ftr" sz="quarter" idx="9"/>
          </p:nvPr>
        </p:nvSpPr>
        <p:spPr/>
        <p:txBody>
          <a:bodyPr/>
          <a:lstStyle>
            <a:lvl1pPr>
              <a:defRPr/>
            </a:lvl1pPr>
          </a:lstStyle>
          <a:p>
            <a:pPr lvl="0"/>
            <a:endParaRPr lang="es-ES"/>
          </a:p>
        </p:txBody>
      </p:sp>
      <p:sp>
        <p:nvSpPr>
          <p:cNvPr id="4" name="Marcador de número de diapositiva 3">
            <a:extLst>
              <a:ext uri="{FF2B5EF4-FFF2-40B4-BE49-F238E27FC236}">
                <a16:creationId xmlns:a16="http://schemas.microsoft.com/office/drawing/2014/main" id="{492E2C07-6B7C-E022-29EE-07957BFC3D01}"/>
              </a:ext>
            </a:extLst>
          </p:cNvPr>
          <p:cNvSpPr txBox="1">
            <a:spLocks noGrp="1"/>
          </p:cNvSpPr>
          <p:nvPr>
            <p:ph type="sldNum" sz="quarter" idx="8"/>
          </p:nvPr>
        </p:nvSpPr>
        <p:spPr/>
        <p:txBody>
          <a:bodyPr/>
          <a:lstStyle>
            <a:lvl1pPr>
              <a:defRPr/>
            </a:lvl1pPr>
          </a:lstStyle>
          <a:p>
            <a:pPr lvl="0"/>
            <a:fld id="{6CE165F8-5F17-5D4F-8937-634FAE93502A}" type="slidenum">
              <a:t>‹Nº›</a:t>
            </a:fld>
            <a:endParaRPr lang="es-ES"/>
          </a:p>
        </p:txBody>
      </p:sp>
    </p:spTree>
    <p:extLst>
      <p:ext uri="{BB962C8B-B14F-4D97-AF65-F5344CB8AC3E}">
        <p14:creationId xmlns:p14="http://schemas.microsoft.com/office/powerpoint/2010/main" val="3034949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730356-3E41-451D-4B0B-F2B94201E1D7}"/>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206EB822-B87B-FF39-5B24-27D5686C6E8A}"/>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37F40F98-B945-50E0-8A5F-7BD8A6E1C42B}"/>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B0C4D06-3173-C5C4-5A91-2FC06835EEAC}"/>
              </a:ext>
            </a:extLst>
          </p:cNvPr>
          <p:cNvSpPr txBox="1">
            <a:spLocks noGrp="1"/>
          </p:cNvSpPr>
          <p:nvPr>
            <p:ph type="dt" sz="half" idx="7"/>
          </p:nvPr>
        </p:nvSpPr>
        <p:spPr/>
        <p:txBody>
          <a:bodyPr/>
          <a:lstStyle>
            <a:lvl1pPr>
              <a:defRPr/>
            </a:lvl1pPr>
          </a:lstStyle>
          <a:p>
            <a:pPr lvl="0"/>
            <a:fld id="{5DDB0898-DD1E-1E46-AE75-9465F23B3FFF}" type="datetime1">
              <a:rPr lang="es-ES"/>
              <a:pPr lvl="0"/>
              <a:t>17/4/24</a:t>
            </a:fld>
            <a:endParaRPr lang="es-ES"/>
          </a:p>
        </p:txBody>
      </p:sp>
      <p:sp>
        <p:nvSpPr>
          <p:cNvPr id="6" name="Marcador de pie de página 5">
            <a:extLst>
              <a:ext uri="{FF2B5EF4-FFF2-40B4-BE49-F238E27FC236}">
                <a16:creationId xmlns:a16="http://schemas.microsoft.com/office/drawing/2014/main" id="{349085DE-F115-8CFB-ADEA-5751E67AAEB0}"/>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B893F24B-FB4B-A126-A9ED-0117BA9D7E4F}"/>
              </a:ext>
            </a:extLst>
          </p:cNvPr>
          <p:cNvSpPr txBox="1">
            <a:spLocks noGrp="1"/>
          </p:cNvSpPr>
          <p:nvPr>
            <p:ph type="sldNum" sz="quarter" idx="8"/>
          </p:nvPr>
        </p:nvSpPr>
        <p:spPr/>
        <p:txBody>
          <a:bodyPr/>
          <a:lstStyle>
            <a:lvl1pPr>
              <a:defRPr/>
            </a:lvl1pPr>
          </a:lstStyle>
          <a:p>
            <a:pPr lvl="0"/>
            <a:fld id="{C882B624-49A4-D240-BABE-23C3AC642DF4}" type="slidenum">
              <a:t>‹Nº›</a:t>
            </a:fld>
            <a:endParaRPr lang="es-ES"/>
          </a:p>
        </p:txBody>
      </p:sp>
    </p:spTree>
    <p:extLst>
      <p:ext uri="{BB962C8B-B14F-4D97-AF65-F5344CB8AC3E}">
        <p14:creationId xmlns:p14="http://schemas.microsoft.com/office/powerpoint/2010/main" val="1084074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897534-BB2D-0C90-9598-DF141E8B4917}"/>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posición de imagen 2">
            <a:extLst>
              <a:ext uri="{FF2B5EF4-FFF2-40B4-BE49-F238E27FC236}">
                <a16:creationId xmlns:a16="http://schemas.microsoft.com/office/drawing/2014/main" id="{6F835E36-D4A2-59DF-58B9-C527A489E20B}"/>
              </a:ext>
            </a:extLst>
          </p:cNvPr>
          <p:cNvSpPr txBox="1">
            <a:spLocks noGrp="1"/>
          </p:cNvSpPr>
          <p:nvPr>
            <p:ph type="pic" idx="1"/>
          </p:nvPr>
        </p:nvSpPr>
        <p:spPr>
          <a:xfrm>
            <a:off x="5183184" y="987423"/>
            <a:ext cx="6172200" cy="4873623"/>
          </a:xfrm>
        </p:spPr>
        <p:txBody>
          <a:bodyPr/>
          <a:lstStyle>
            <a:lvl1pPr marL="0" indent="0">
              <a:buNone/>
              <a:defRPr sz="3200"/>
            </a:lvl1pPr>
          </a:lstStyle>
          <a:p>
            <a:pPr lvl="0"/>
            <a:r>
              <a:rPr lang="es-ES"/>
              <a:t>Haga clic en el icono para agregar una imagen</a:t>
            </a:r>
          </a:p>
        </p:txBody>
      </p:sp>
      <p:sp>
        <p:nvSpPr>
          <p:cNvPr id="4" name="Marcador de texto 3">
            <a:extLst>
              <a:ext uri="{FF2B5EF4-FFF2-40B4-BE49-F238E27FC236}">
                <a16:creationId xmlns:a16="http://schemas.microsoft.com/office/drawing/2014/main" id="{6334561E-9608-D9CB-A526-CD81C214AC72}"/>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9304060-C438-0A7C-D1B7-01590BDD5245}"/>
              </a:ext>
            </a:extLst>
          </p:cNvPr>
          <p:cNvSpPr txBox="1">
            <a:spLocks noGrp="1"/>
          </p:cNvSpPr>
          <p:nvPr>
            <p:ph type="dt" sz="half" idx="7"/>
          </p:nvPr>
        </p:nvSpPr>
        <p:spPr/>
        <p:txBody>
          <a:bodyPr/>
          <a:lstStyle>
            <a:lvl1pPr>
              <a:defRPr/>
            </a:lvl1pPr>
          </a:lstStyle>
          <a:p>
            <a:pPr lvl="0"/>
            <a:fld id="{56A326AB-C54A-DD45-A11C-611FF0B5BCB8}" type="datetime1">
              <a:rPr lang="es-ES"/>
              <a:pPr lvl="0"/>
              <a:t>17/4/24</a:t>
            </a:fld>
            <a:endParaRPr lang="es-ES"/>
          </a:p>
        </p:txBody>
      </p:sp>
      <p:sp>
        <p:nvSpPr>
          <p:cNvPr id="6" name="Marcador de pie de página 5">
            <a:extLst>
              <a:ext uri="{FF2B5EF4-FFF2-40B4-BE49-F238E27FC236}">
                <a16:creationId xmlns:a16="http://schemas.microsoft.com/office/drawing/2014/main" id="{97592D97-7696-913D-BD7A-868C6B1AC5A8}"/>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0479EC47-E4E0-3BFD-B75C-0C4962EE6997}"/>
              </a:ext>
            </a:extLst>
          </p:cNvPr>
          <p:cNvSpPr txBox="1">
            <a:spLocks noGrp="1"/>
          </p:cNvSpPr>
          <p:nvPr>
            <p:ph type="sldNum" sz="quarter" idx="8"/>
          </p:nvPr>
        </p:nvSpPr>
        <p:spPr/>
        <p:txBody>
          <a:bodyPr/>
          <a:lstStyle>
            <a:lvl1pPr>
              <a:defRPr/>
            </a:lvl1pPr>
          </a:lstStyle>
          <a:p>
            <a:pPr lvl="0"/>
            <a:fld id="{62DCE50C-188A-874F-B338-982E9617C3B5}" type="slidenum">
              <a:t>‹Nº›</a:t>
            </a:fld>
            <a:endParaRPr lang="es-ES"/>
          </a:p>
        </p:txBody>
      </p:sp>
    </p:spTree>
    <p:extLst>
      <p:ext uri="{BB962C8B-B14F-4D97-AF65-F5344CB8AC3E}">
        <p14:creationId xmlns:p14="http://schemas.microsoft.com/office/powerpoint/2010/main" val="75194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E8D7881-0066-9C3A-C043-6C4F722A2971}"/>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C1EC0E7E-0DFE-A3BF-1F2E-48853750DCB0}"/>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1B98EAC-5CD9-3392-BF22-8FD6D73519D5}"/>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61277FF1-3E30-0D49-A75E-6ECBACF8B034}" type="datetime1">
              <a:rPr lang="es-ES"/>
              <a:pPr lvl="0"/>
              <a:t>17/4/24</a:t>
            </a:fld>
            <a:endParaRPr lang="es-ES"/>
          </a:p>
        </p:txBody>
      </p:sp>
      <p:sp>
        <p:nvSpPr>
          <p:cNvPr id="5" name="Marcador de pie de página 4">
            <a:extLst>
              <a:ext uri="{FF2B5EF4-FFF2-40B4-BE49-F238E27FC236}">
                <a16:creationId xmlns:a16="http://schemas.microsoft.com/office/drawing/2014/main" id="{DE7FADC8-ED35-38FF-3B41-C7AC7947F34E}"/>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endParaRPr lang="es-ES"/>
          </a:p>
        </p:txBody>
      </p:sp>
      <p:sp>
        <p:nvSpPr>
          <p:cNvPr id="6" name="Marcador de número de diapositiva 5">
            <a:extLst>
              <a:ext uri="{FF2B5EF4-FFF2-40B4-BE49-F238E27FC236}">
                <a16:creationId xmlns:a16="http://schemas.microsoft.com/office/drawing/2014/main" id="{2489FBA9-DB83-5151-1315-E0AE82FA62CD}"/>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94E638B2-862F-6B47-974C-630A0BE18323}" type="slidenum">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914400" rtl="0" fontAlgn="auto" hangingPunct="1">
        <a:lnSpc>
          <a:spcPct val="90000"/>
        </a:lnSpc>
        <a:spcBef>
          <a:spcPts val="0"/>
        </a:spcBef>
        <a:spcAft>
          <a:spcPts val="0"/>
        </a:spcAft>
        <a:buNone/>
        <a:tabLst/>
        <a:defRPr lang="es-ES" sz="4400" b="0" i="0" u="none" strike="noStrike" kern="1200" cap="none" spc="0" baseline="0">
          <a:solidFill>
            <a:srgbClr val="000000"/>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s-ES"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s-E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s-E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pic>
        <p:nvPicPr>
          <p:cNvPr id="2" name="Imagen 5">
            <a:extLst>
              <a:ext uri="{FF2B5EF4-FFF2-40B4-BE49-F238E27FC236}">
                <a16:creationId xmlns:a16="http://schemas.microsoft.com/office/drawing/2014/main" id="{3CEEC759-E86B-36BE-C160-4F9FF8490B85}"/>
              </a:ext>
            </a:extLst>
          </p:cNvPr>
          <p:cNvPicPr>
            <a:picLocks noChangeAspect="1"/>
          </p:cNvPicPr>
          <p:nvPr/>
        </p:nvPicPr>
        <p:blipFill>
          <a:blip r:embed="rId2"/>
          <a:stretch>
            <a:fillRect/>
          </a:stretch>
        </p:blipFill>
        <p:spPr>
          <a:xfrm>
            <a:off x="451741" y="477335"/>
            <a:ext cx="1748131" cy="539998"/>
          </a:xfrm>
          <a:prstGeom prst="rect">
            <a:avLst/>
          </a:prstGeom>
          <a:noFill/>
          <a:ln cap="flat">
            <a:noFill/>
          </a:ln>
        </p:spPr>
      </p:pic>
      <p:pic>
        <p:nvPicPr>
          <p:cNvPr id="3" name="Imagen 7">
            <a:extLst>
              <a:ext uri="{FF2B5EF4-FFF2-40B4-BE49-F238E27FC236}">
                <a16:creationId xmlns:a16="http://schemas.microsoft.com/office/drawing/2014/main" id="{9A26D8D7-79F1-6D27-F07D-2C1E696E8A20}"/>
              </a:ext>
            </a:extLst>
          </p:cNvPr>
          <p:cNvPicPr>
            <a:picLocks noChangeAspect="1"/>
          </p:cNvPicPr>
          <p:nvPr/>
        </p:nvPicPr>
        <p:blipFill>
          <a:blip r:embed="rId3"/>
          <a:srcRect/>
          <a:stretch>
            <a:fillRect/>
          </a:stretch>
        </p:blipFill>
        <p:spPr>
          <a:xfrm>
            <a:off x="4276968" y="477335"/>
            <a:ext cx="1592546" cy="539998"/>
          </a:xfrm>
          <a:prstGeom prst="rect">
            <a:avLst/>
          </a:prstGeom>
          <a:noFill/>
          <a:ln cap="flat">
            <a:noFill/>
          </a:ln>
        </p:spPr>
      </p:pic>
      <p:pic>
        <p:nvPicPr>
          <p:cNvPr id="4" name="Imagen 9">
            <a:extLst>
              <a:ext uri="{FF2B5EF4-FFF2-40B4-BE49-F238E27FC236}">
                <a16:creationId xmlns:a16="http://schemas.microsoft.com/office/drawing/2014/main" id="{89B6A494-45D9-B4A6-7A03-56626A460BF1}"/>
              </a:ext>
            </a:extLst>
          </p:cNvPr>
          <p:cNvPicPr>
            <a:picLocks noChangeAspect="1"/>
          </p:cNvPicPr>
          <p:nvPr/>
        </p:nvPicPr>
        <p:blipFill>
          <a:blip r:embed="rId4"/>
          <a:srcRect/>
          <a:stretch>
            <a:fillRect/>
          </a:stretch>
        </p:blipFill>
        <p:spPr>
          <a:xfrm>
            <a:off x="10133115" y="477335"/>
            <a:ext cx="1607140" cy="539998"/>
          </a:xfrm>
          <a:prstGeom prst="rect">
            <a:avLst/>
          </a:prstGeom>
          <a:noFill/>
          <a:ln cap="flat">
            <a:noFill/>
          </a:ln>
        </p:spPr>
      </p:pic>
      <p:sp>
        <p:nvSpPr>
          <p:cNvPr id="5" name="CuadroTexto 3">
            <a:extLst>
              <a:ext uri="{FF2B5EF4-FFF2-40B4-BE49-F238E27FC236}">
                <a16:creationId xmlns:a16="http://schemas.microsoft.com/office/drawing/2014/main" id="{32ACA030-1D39-366E-2979-192E025F7E19}"/>
              </a:ext>
            </a:extLst>
          </p:cNvPr>
          <p:cNvSpPr txBox="1"/>
          <p:nvPr/>
        </p:nvSpPr>
        <p:spPr>
          <a:xfrm>
            <a:off x="1524003" y="4179539"/>
            <a:ext cx="5199004" cy="101566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a:solidFill>
                  <a:srgbClr val="FFFFFF"/>
                </a:solidFill>
                <a:highlight>
                  <a:srgbClr val="000000"/>
                </a:highlight>
                <a:uFillTx/>
                <a:latin typeface="Bariol Bold"/>
                <a:cs typeface="Bariol Bold"/>
              </a:rPr>
              <a:t>LOREM IPSUM PRESENT</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a:solidFill>
                  <a:srgbClr val="FFFFFF"/>
                </a:solidFill>
                <a:highlight>
                  <a:srgbClr val="000000"/>
                </a:highlight>
                <a:uFillTx/>
                <a:latin typeface="Bariol-Light"/>
                <a:cs typeface="Bariol-Light"/>
              </a:rPr>
              <a:t>dia/mes/any</a:t>
            </a:r>
          </a:p>
        </p:txBody>
      </p:sp>
      <p:pic>
        <p:nvPicPr>
          <p:cNvPr id="6" name="Imagen 7" descr="Imagen que contiene Icono&#10;&#10;Descripción generada automáticamente">
            <a:extLst>
              <a:ext uri="{FF2B5EF4-FFF2-40B4-BE49-F238E27FC236}">
                <a16:creationId xmlns:a16="http://schemas.microsoft.com/office/drawing/2014/main" id="{BD138B28-018B-55C3-1AF5-7D4E9D069E4B}"/>
              </a:ext>
            </a:extLst>
          </p:cNvPr>
          <p:cNvPicPr>
            <a:picLocks noChangeAspect="1"/>
          </p:cNvPicPr>
          <p:nvPr/>
        </p:nvPicPr>
        <p:blipFill>
          <a:blip r:embed="rId5"/>
          <a:stretch>
            <a:fillRect/>
          </a:stretch>
        </p:blipFill>
        <p:spPr>
          <a:xfrm>
            <a:off x="2435275" y="477335"/>
            <a:ext cx="1722574" cy="539998"/>
          </a:xfrm>
          <a:prstGeom prst="rect">
            <a:avLst/>
          </a:prstGeom>
          <a:noFill/>
          <a:ln cap="flat">
            <a:noFill/>
          </a:ln>
        </p:spPr>
      </p:pic>
      <p:sp>
        <p:nvSpPr>
          <p:cNvPr id="7" name="Rectangle 2">
            <a:extLst>
              <a:ext uri="{FF2B5EF4-FFF2-40B4-BE49-F238E27FC236}">
                <a16:creationId xmlns:a16="http://schemas.microsoft.com/office/drawing/2014/main" id="{695E1839-40E3-346D-033C-C02371AD68E8}"/>
              </a:ext>
            </a:extLst>
          </p:cNvPr>
          <p:cNvSpPr/>
          <p:nvPr/>
        </p:nvSpPr>
        <p:spPr>
          <a:xfrm>
            <a:off x="729206" y="5272265"/>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Calibri"/>
            </a:endParaRPr>
          </a:p>
        </p:txBody>
      </p:sp>
      <p:sp>
        <p:nvSpPr>
          <p:cNvPr id="9" name="Rectangle 3">
            <a:extLst>
              <a:ext uri="{FF2B5EF4-FFF2-40B4-BE49-F238E27FC236}">
                <a16:creationId xmlns:a16="http://schemas.microsoft.com/office/drawing/2014/main" id="{53A5426D-8B1E-4ED3-2C39-2E42E7317A7E}"/>
              </a:ext>
            </a:extLst>
          </p:cNvPr>
          <p:cNvSpPr/>
          <p:nvPr/>
        </p:nvSpPr>
        <p:spPr>
          <a:xfrm>
            <a:off x="312514" y="6193020"/>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Govern de les Illes Balears</a:t>
            </a:r>
            <a:endParaRPr lang="es-ES" sz="10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www.caib.es       </a:t>
            </a:r>
            <a:endParaRPr lang="es-ES" sz="1800" b="0" i="0" u="none" strike="noStrike" kern="1200" cap="none" spc="0" baseline="0">
              <a:solidFill>
                <a:srgbClr val="000000"/>
              </a:solidFill>
              <a:uFillTx/>
              <a:latin typeface="Arial" pitchFamily="34"/>
            </a:endParaRPr>
          </a:p>
        </p:txBody>
      </p:sp>
      <p:pic>
        <p:nvPicPr>
          <p:cNvPr id="10" name="Imagen 9">
            <a:extLst>
              <a:ext uri="{FF2B5EF4-FFF2-40B4-BE49-F238E27FC236}">
                <a16:creationId xmlns:a16="http://schemas.microsoft.com/office/drawing/2014/main" id="{EF101A61-8C4B-91E2-F66A-99CD81C1AE03}"/>
              </a:ext>
            </a:extLst>
          </p:cNvPr>
          <p:cNvPicPr>
            <a:picLocks noChangeAspect="1"/>
          </p:cNvPicPr>
          <p:nvPr/>
        </p:nvPicPr>
        <p:blipFill>
          <a:blip r:embed="rId4"/>
          <a:srcRect/>
          <a:stretch>
            <a:fillRect/>
          </a:stretch>
        </p:blipFill>
        <p:spPr>
          <a:xfrm>
            <a:off x="8396916" y="477335"/>
            <a:ext cx="1607140" cy="539998"/>
          </a:xfrm>
          <a:prstGeom prst="rect">
            <a:avLst/>
          </a:prstGeom>
          <a:noFill/>
          <a:ln cap="flat">
            <a:noFill/>
          </a:ln>
        </p:spPr>
      </p:pic>
      <p:pic>
        <p:nvPicPr>
          <p:cNvPr id="11" name="Imagen 10" descr="Icono&#10;&#10;Descripción generada automáticamente">
            <a:extLst>
              <a:ext uri="{FF2B5EF4-FFF2-40B4-BE49-F238E27FC236}">
                <a16:creationId xmlns:a16="http://schemas.microsoft.com/office/drawing/2014/main" id="{9972A020-FC13-486C-759E-02B063FAE2C0}"/>
              </a:ext>
            </a:extLst>
          </p:cNvPr>
          <p:cNvPicPr>
            <a:picLocks noChangeAspect="1"/>
          </p:cNvPicPr>
          <p:nvPr/>
        </p:nvPicPr>
        <p:blipFill>
          <a:blip r:embed="rId6"/>
          <a:stretch>
            <a:fillRect/>
          </a:stretch>
        </p:blipFill>
        <p:spPr>
          <a:xfrm>
            <a:off x="9353896" y="5195199"/>
            <a:ext cx="2620719" cy="166280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pic>
        <p:nvPicPr>
          <p:cNvPr id="2" name="Imagen 5">
            <a:extLst>
              <a:ext uri="{FF2B5EF4-FFF2-40B4-BE49-F238E27FC236}">
                <a16:creationId xmlns:a16="http://schemas.microsoft.com/office/drawing/2014/main" id="{F290D555-BDA3-A7AC-6DB4-6BDCBF9DEDE9}"/>
              </a:ext>
            </a:extLst>
          </p:cNvPr>
          <p:cNvPicPr>
            <a:picLocks noChangeAspect="1"/>
          </p:cNvPicPr>
          <p:nvPr/>
        </p:nvPicPr>
        <p:blipFill>
          <a:blip r:embed="rId2"/>
          <a:stretch>
            <a:fillRect/>
          </a:stretch>
        </p:blipFill>
        <p:spPr>
          <a:xfrm>
            <a:off x="399583" y="398760"/>
            <a:ext cx="1165421" cy="359999"/>
          </a:xfrm>
          <a:prstGeom prst="rect">
            <a:avLst/>
          </a:prstGeom>
          <a:noFill/>
          <a:ln cap="flat">
            <a:noFill/>
          </a:ln>
        </p:spPr>
      </p:pic>
      <p:pic>
        <p:nvPicPr>
          <p:cNvPr id="3" name="Imagen 7">
            <a:extLst>
              <a:ext uri="{FF2B5EF4-FFF2-40B4-BE49-F238E27FC236}">
                <a16:creationId xmlns:a16="http://schemas.microsoft.com/office/drawing/2014/main" id="{104FF2E3-DBE1-A586-3197-E0908567FE26}"/>
              </a:ext>
            </a:extLst>
          </p:cNvPr>
          <p:cNvPicPr>
            <a:picLocks noChangeAspect="1"/>
          </p:cNvPicPr>
          <p:nvPr/>
        </p:nvPicPr>
        <p:blipFill>
          <a:blip r:embed="rId3"/>
          <a:srcRect/>
          <a:stretch>
            <a:fillRect/>
          </a:stretch>
        </p:blipFill>
        <p:spPr>
          <a:xfrm>
            <a:off x="3104762" y="398760"/>
            <a:ext cx="1061700" cy="359999"/>
          </a:xfrm>
          <a:prstGeom prst="rect">
            <a:avLst/>
          </a:prstGeom>
          <a:noFill/>
          <a:ln cap="flat">
            <a:noFill/>
          </a:ln>
        </p:spPr>
      </p:pic>
      <p:pic>
        <p:nvPicPr>
          <p:cNvPr id="4" name="Imagen 3">
            <a:extLst>
              <a:ext uri="{FF2B5EF4-FFF2-40B4-BE49-F238E27FC236}">
                <a16:creationId xmlns:a16="http://schemas.microsoft.com/office/drawing/2014/main" id="{5D77716B-2690-4FC4-E3B4-CDB045217DC0}"/>
              </a:ext>
            </a:extLst>
          </p:cNvPr>
          <p:cNvPicPr>
            <a:picLocks noChangeAspect="1"/>
          </p:cNvPicPr>
          <p:nvPr/>
        </p:nvPicPr>
        <p:blipFill>
          <a:blip r:embed="rId4"/>
          <a:srcRect/>
          <a:stretch>
            <a:fillRect/>
          </a:stretch>
        </p:blipFill>
        <p:spPr>
          <a:xfrm>
            <a:off x="10737259" y="398760"/>
            <a:ext cx="1071429" cy="359999"/>
          </a:xfrm>
          <a:prstGeom prst="rect">
            <a:avLst/>
          </a:prstGeom>
          <a:noFill/>
          <a:ln cap="flat">
            <a:noFill/>
          </a:ln>
        </p:spPr>
      </p:pic>
      <p:sp>
        <p:nvSpPr>
          <p:cNvPr id="5" name="CuadroTexto 4">
            <a:extLst>
              <a:ext uri="{FF2B5EF4-FFF2-40B4-BE49-F238E27FC236}">
                <a16:creationId xmlns:a16="http://schemas.microsoft.com/office/drawing/2014/main" id="{1C305055-0B63-12B6-772B-6EFC29AB67BD}"/>
              </a:ext>
            </a:extLst>
          </p:cNvPr>
          <p:cNvSpPr txBox="1"/>
          <p:nvPr/>
        </p:nvSpPr>
        <p:spPr>
          <a:xfrm>
            <a:off x="1405935"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Duis autem vel eum iriure dolor in hendrerit in vulputate velit esse molestie consequat, vel illum dolore eu feugiat nulla facilisis at vero eros et accumsan et iusto odio dignissim qui blandit praesent luptatum zzril delenit</a:t>
            </a:r>
            <a:endParaRPr lang="es-ES" sz="1800" b="0" i="0" u="none" strike="noStrike" kern="1200" cap="none" spc="0" baseline="0">
              <a:solidFill>
                <a:srgbClr val="000000"/>
              </a:solidFill>
              <a:uFillTx/>
              <a:latin typeface="Calibri"/>
            </a:endParaRPr>
          </a:p>
        </p:txBody>
      </p:sp>
      <p:sp>
        <p:nvSpPr>
          <p:cNvPr id="6" name="CuadroTexto 9">
            <a:extLst>
              <a:ext uri="{FF2B5EF4-FFF2-40B4-BE49-F238E27FC236}">
                <a16:creationId xmlns:a16="http://schemas.microsoft.com/office/drawing/2014/main" id="{DC393D1D-67B0-BABF-3599-853616DC64FA}"/>
              </a:ext>
            </a:extLst>
          </p:cNvPr>
          <p:cNvSpPr txBox="1"/>
          <p:nvPr/>
        </p:nvSpPr>
        <p:spPr>
          <a:xfrm>
            <a:off x="6168853"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Duis autem vel eum iriure dolor in hendrerit in vulputate velit esse molestie consequat, vel illum dolore eu feugiat nulla facilisis at vero eros et accumsan et iusto odio dignissim qui blandit praesent luptatum zzril delenit</a:t>
            </a:r>
            <a:endParaRPr lang="es-ES" sz="1800" b="0" i="0" u="none" strike="noStrike" kern="1200" cap="none" spc="0" baseline="0">
              <a:solidFill>
                <a:srgbClr val="000000"/>
              </a:solidFill>
              <a:uFillTx/>
              <a:latin typeface="Calibri"/>
            </a:endParaRPr>
          </a:p>
        </p:txBody>
      </p:sp>
      <p:pic>
        <p:nvPicPr>
          <p:cNvPr id="7" name="Imagen 8" descr="Imagen que contiene Icono&#10;&#10;Descripción generada automáticamente">
            <a:extLst>
              <a:ext uri="{FF2B5EF4-FFF2-40B4-BE49-F238E27FC236}">
                <a16:creationId xmlns:a16="http://schemas.microsoft.com/office/drawing/2014/main" id="{9353DBD2-3232-F380-41E0-31876D9C46F0}"/>
              </a:ext>
            </a:extLst>
          </p:cNvPr>
          <p:cNvPicPr>
            <a:picLocks noChangeAspect="1"/>
          </p:cNvPicPr>
          <p:nvPr/>
        </p:nvPicPr>
        <p:blipFill>
          <a:blip r:embed="rId5"/>
          <a:stretch>
            <a:fillRect/>
          </a:stretch>
        </p:blipFill>
        <p:spPr>
          <a:xfrm>
            <a:off x="1695169" y="362230"/>
            <a:ext cx="1275798" cy="399940"/>
          </a:xfrm>
          <a:prstGeom prst="rect">
            <a:avLst/>
          </a:prstGeom>
          <a:noFill/>
          <a:ln cap="flat">
            <a:noFill/>
          </a:ln>
        </p:spPr>
      </p:pic>
      <p:pic>
        <p:nvPicPr>
          <p:cNvPr id="8" name="Imagen 8">
            <a:extLst>
              <a:ext uri="{FF2B5EF4-FFF2-40B4-BE49-F238E27FC236}">
                <a16:creationId xmlns:a16="http://schemas.microsoft.com/office/drawing/2014/main" id="{788ABA6C-75E1-5EC8-64F1-41FA9BB7FC99}"/>
              </a:ext>
            </a:extLst>
          </p:cNvPr>
          <p:cNvPicPr>
            <a:picLocks noChangeAspect="1"/>
          </p:cNvPicPr>
          <p:nvPr/>
        </p:nvPicPr>
        <p:blipFill>
          <a:blip r:embed="rId4"/>
          <a:srcRect/>
          <a:stretch>
            <a:fillRect/>
          </a:stretch>
        </p:blipFill>
        <p:spPr>
          <a:xfrm>
            <a:off x="9545064" y="398760"/>
            <a:ext cx="1071429" cy="359999"/>
          </a:xfrm>
          <a:prstGeom prst="rect">
            <a:avLst/>
          </a:prstGeom>
          <a:noFill/>
          <a:ln cap="flat">
            <a:noFill/>
          </a:ln>
        </p:spPr>
      </p:pic>
      <p:sp>
        <p:nvSpPr>
          <p:cNvPr id="10" name="Rectangle 3">
            <a:extLst>
              <a:ext uri="{FF2B5EF4-FFF2-40B4-BE49-F238E27FC236}">
                <a16:creationId xmlns:a16="http://schemas.microsoft.com/office/drawing/2014/main" id="{319F30C7-1E5D-E0FB-B45F-D2A8503E720C}"/>
              </a:ext>
            </a:extLst>
          </p:cNvPr>
          <p:cNvSpPr/>
          <p:nvPr/>
        </p:nvSpPr>
        <p:spPr>
          <a:xfrm>
            <a:off x="312514" y="6193020"/>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Govern de les Illes Balears</a:t>
            </a:r>
            <a:endParaRPr lang="es-ES" sz="10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www.caib.es       </a:t>
            </a:r>
            <a:endParaRPr lang="es-ES" sz="1800" b="0" i="0" u="none" strike="noStrike" kern="1200" cap="none" spc="0" baseline="0">
              <a:solidFill>
                <a:srgbClr val="000000"/>
              </a:solidFill>
              <a:uFillTx/>
              <a:latin typeface="Arial" pitchFamily="34"/>
            </a:endParaRPr>
          </a:p>
        </p:txBody>
      </p:sp>
      <p:pic>
        <p:nvPicPr>
          <p:cNvPr id="11" name="Imagen 10" descr="Icono&#10;&#10;Descripción generada automáticamente">
            <a:extLst>
              <a:ext uri="{FF2B5EF4-FFF2-40B4-BE49-F238E27FC236}">
                <a16:creationId xmlns:a16="http://schemas.microsoft.com/office/drawing/2014/main" id="{AC4F5CC8-F9DD-F2F0-7E97-E84732CC720F}"/>
              </a:ext>
            </a:extLst>
          </p:cNvPr>
          <p:cNvPicPr>
            <a:picLocks noChangeAspect="1"/>
          </p:cNvPicPr>
          <p:nvPr/>
        </p:nvPicPr>
        <p:blipFill>
          <a:blip r:embed="rId6"/>
          <a:stretch>
            <a:fillRect/>
          </a:stretch>
        </p:blipFill>
        <p:spPr>
          <a:xfrm>
            <a:off x="9353896" y="5195199"/>
            <a:ext cx="2620719" cy="1662801"/>
          </a:xfrm>
          <a:prstGeom prst="rect">
            <a:avLst/>
          </a:prstGeom>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Tema%20de%20Office</Template>
  <TotalTime>3</TotalTime>
  <Words>194</Words>
  <Application>Microsoft Macintosh PowerPoint</Application>
  <PresentationFormat>Panorámica</PresentationFormat>
  <Paragraphs>12</Paragraphs>
  <Slides>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vt:i4>
      </vt:variant>
    </vt:vector>
  </HeadingPairs>
  <TitlesOfParts>
    <vt:vector size="9" baseType="lpstr">
      <vt:lpstr>Arial</vt:lpstr>
      <vt:lpstr>Bariol Bold</vt:lpstr>
      <vt:lpstr>Bariol Regular</vt:lpstr>
      <vt:lpstr>Bariol-Light</vt:lpstr>
      <vt:lpstr>Calibri</vt:lpstr>
      <vt:lpstr>Calibri Light</vt:lpstr>
      <vt:lpstr>Tema de Office</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Manuel Bauza</dc:creator>
  <cp:lastModifiedBy>Manuel Bauza</cp:lastModifiedBy>
  <cp:revision>3</cp:revision>
  <dcterms:created xsi:type="dcterms:W3CDTF">2024-03-09T12:22:54Z</dcterms:created>
  <dcterms:modified xsi:type="dcterms:W3CDTF">2024-04-17T10:20:59Z</dcterms:modified>
</cp:coreProperties>
</file>