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0058400" cy="7772400"/>
  <p:notesSz cx="10058400" cy="7772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82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28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Àgueda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Prieto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064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 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Prieto,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1935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Miquel. Marxa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Menorca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Devonshire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l'expedició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Chambon-Les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Fegurolles, 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Nazaria,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Antònia.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Torna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filles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pocs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Francisco,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canvi,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acaba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d'Argelers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se’l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veure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dia en què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1950,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Tolosa.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Andreu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Blanch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Bauçà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747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 Detingut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conduït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següent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 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hi era.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Suposam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morir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31 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Andreu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París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Martorell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6352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d’Inca.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menors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d’edat.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 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Justícia, fundador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d’Inca. 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lluitador obrer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justícia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l’agost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possiblement assassinat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Encara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avui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segueix desaparegut.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Andreu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Salom 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Lladó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064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Marçal</a:t>
                      </a:r>
                      <a:r>
                        <a:rPr sz="1000" i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Nasqué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1892,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d'Andreu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Salom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Caterina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Lladó.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(Palma).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Caterina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Aranda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Arbona,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 fills: Andreu,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Antoni, Caterina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Cristòfol.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ocupava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càrrec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vocal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Palangre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pòsit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pescadors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Mollet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lloc 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governativament.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227329" algn="just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8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 a la presó de Can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altres 31 republicans;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sembla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acusat per fer manifestacions contràries al Movimiento. Va ser alliberat al final de l'any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reincorporà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1957,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Andreu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Ferragut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8905" algn="just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Selva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14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1889. Fill de Benito i Maria, de professió era torner. Fou detingut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13 d’agost de 1936 al seu domicili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un grup de requetès que el dugueren 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kilòmetre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14,2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Valldemossa,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trets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Àngel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Fernández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Lafont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9230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Vicálvaro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(Madrid),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Servet,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núm.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12,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s’ha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més.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Alomar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113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Llubí.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rellotger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 filles.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desaparegué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quinzena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juntament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muller, Margalida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076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Pasqual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Llodrá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794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Llorenç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1903.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pagès, estava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Societat Obrera.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darreries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celebrà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55244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«adhesió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rebel·lia»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6.30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hores. 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 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 fossa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Bauzá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683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 d’ofici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 destacat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PSOE.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fundar 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Socialistes,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Marroig.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durant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immediatament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d’esclatar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Civil.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suposadament,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represaliats.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trobar 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restes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Coletes,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Capó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4765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Búger.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ferroviari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petita.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desaparegué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Porreres, d’on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exhumat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identificat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2016.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restes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lliurades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Govern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filla.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172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Escandell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Costa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63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3495" marR="148590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Jaume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Miquel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Bosc</a:t>
                      </a:r>
                      <a:r>
                        <a:rPr sz="1000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Mola, Formentera,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pujada de la Mola.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33985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Jaume de na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Morna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Mariner. Fou assassinat en el cementeri de Sant Ferran de ses Roques,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Mayans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Lliteras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4732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Llucmajor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1908.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Vivia,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seus 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germans,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des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1932.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Bernat,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desaparèixer.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vint-i-vuit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Nadal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Bosch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985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Pinet.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Nasqué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1947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Esporles.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 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Margalida.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orfe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càrrec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padrins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monges.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benzinera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 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cambrer.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viudo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té dues filles. Durant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vida,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especialment en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infància,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sofrí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vexacions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 de represaliats.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53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Nadal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Cañellas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811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1912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Esporles.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carboner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Noguera. L’1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d’Esporles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conduït al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vaixell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Jaume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I.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tard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jutjat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arribar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jaqueta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penjada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Nadal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Ensenyat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985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Pino.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d’Esporles.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Se’l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emportar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Llatzeret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Sóller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explotar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pedres,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commutaren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Reformatori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d’Alacant.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Esporles.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1953 a causa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seqüeles rebudes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 pallissa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abans.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Ordinas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Arrom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176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 d’Alaró, conegut per 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Fonoi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Estava afiliat a la societat instructiva L’Aurora. Va 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tard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suposadament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 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víctima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desaparició forçosa.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divuit anys. 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seves germanes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 han aturat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cercar-lo.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Puigserver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796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Campos.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Foraviler.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Campos.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Escoles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Velles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Montuïri.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Rebassa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Garcies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175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 i, entre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d’altres,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d’UGT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responsable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policia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municipal.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s’amagà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Finalment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agafar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llaüt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naufragà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van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empresonar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Itàlia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1943, 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l’estació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Renicci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(Itàlia).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Nadal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concentració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nazi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Dora-Mittelbau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(Alemanya).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cinquanta-quatre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21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32715">
                        <a:lnSpc>
                          <a:spcPct val="104000"/>
                        </a:lnSpc>
                        <a:spcBef>
                          <a:spcPts val="975"/>
                        </a:spcBef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Jaume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Mariano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d’en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Corda</a:t>
                      </a:r>
                      <a:r>
                        <a:rPr sz="1000" i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Mariner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saliner,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Porto-salè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Sant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Ferran el dia 1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comptava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24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2382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Vives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033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 1900. Fill de Bartolomé Mariano Luís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Vives Servera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Magdalena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Sansó.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fadrí, bona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agradava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gaire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tradicional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zona,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molt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austera. Ubicat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dins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sembla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viatjat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Catalunya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aquest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motiu.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assabentar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l’agost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Jeroni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Matamalas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Expósito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6839">
                        <a:lnSpc>
                          <a:spcPts val="125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Vivia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Cristo.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Bàrbara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Puigserver,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fills: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Gabriel,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Miquel,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 Margalida i na Petra.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413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5730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Alemany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Villalonga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690">
                        <a:lnSpc>
                          <a:spcPct val="104000"/>
                        </a:lnSpc>
                        <a:spcBef>
                          <a:spcPts val="93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Búger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1891.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d’ebenista,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comerciant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voltant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assassinar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Santa Maria 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Camí.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187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424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Bosch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" marR="62230">
                        <a:lnSpc>
                          <a:spcPts val="1360"/>
                        </a:lnSpc>
                      </a:pPr>
                      <a:r>
                        <a:rPr sz="1100" spc="-5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deien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11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i="1" spc="-5" dirty="0">
                          <a:latin typeface="Arial"/>
                          <a:cs typeface="Arial"/>
                        </a:rPr>
                        <a:t>Manxador</a:t>
                      </a:r>
                      <a:r>
                        <a:rPr sz="1100" i="1" spc="-1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.</a:t>
                      </a:r>
                      <a:r>
                        <a:rPr sz="11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1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carboner</a:t>
                      </a:r>
                      <a:r>
                        <a:rPr sz="11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pare. </a:t>
                      </a:r>
                      <a:r>
                        <a:rPr sz="1100" spc="-29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Arran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d’estat</a:t>
                      </a:r>
                      <a:r>
                        <a:rPr sz="1100" spc="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detenir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traslladat</a:t>
                      </a:r>
                      <a:r>
                        <a:rPr sz="1100" spc="5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Illetes,</a:t>
                      </a:r>
                      <a:r>
                        <a:rPr sz="1100" spc="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d’on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25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100" spc="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1939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seria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novament</a:t>
                      </a:r>
                      <a:r>
                        <a:rPr sz="11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traslladat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1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següent</a:t>
                      </a:r>
                      <a:r>
                        <a:rPr sz="11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notificar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sentència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100" spc="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1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negar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signar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hores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més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tard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seria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100" spc="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1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altres</a:t>
                      </a:r>
                      <a:r>
                        <a:rPr sz="11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presoners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1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assassinar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feia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mesos</a:t>
                      </a:r>
                      <a:r>
                        <a:rPr sz="11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1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acabat</a:t>
                      </a:r>
                      <a:r>
                        <a:rPr sz="11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100" spc="-5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100" dirty="0">
                          <a:latin typeface="Arial MT"/>
                          <a:cs typeface="Arial MT"/>
                        </a:rPr>
                        <a:t> guerra.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Canyelles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Capllonch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874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Esporles.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Magdalena.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 Estava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 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Construcció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d’Esporles. 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amagat,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s’entregà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Guardia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Civil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capvespre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cridat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llistes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tretes. 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restes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Cunill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Cañelles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082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Camí.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pastisser.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pastissers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CNT.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Cadis,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Puerto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Domingo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Covas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288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mariner.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km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Andratx.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Calvià.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Ferrà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3525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Puigpunyent,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Galilea,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Pastor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Calvià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Andratx.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abatut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quilòmetre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15,7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Calvià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Puigpunyent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matinada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cercar-lo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Ramis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065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l’1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1895.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ebenista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encarregat d’un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magatzem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fustes.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Morey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Mesquida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 Membre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ostentà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càrrec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responsable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d’Hisenda.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(Manacor).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2825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Gómez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Ripoll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3495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Li deien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Campos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Eivissa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1888. Va ser mestre d’obres, constructor del Gran Hotel,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més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Montesol.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UGT,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Socialista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Comitè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Antifeixista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d’Eivissa.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1942,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Guasch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826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Parella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Santa Eulària des Riu el 20 d’octubre de 1880. Era pagès,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veí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Carles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Peralta,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presidir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Front Popular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Eulària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 Riu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fugir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instal·lar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Barcelona.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acabar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executat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28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Boned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921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parròquia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Jesús,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Eulària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Riu,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1893.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1913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emigrar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Algèria,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Primera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Mundial.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Unificat.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1937,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tenia quaranta-tres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Llabrés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2542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Lloseta.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fuster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mobles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Binissalem,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mare,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Campanet.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Carme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Llabrés Riba,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partir cap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l’exili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Catalunya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família,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l’octubre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Lliteras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Brunet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9075" algn="just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Pare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Bernat i Joan Lliteras Cardell. Feia de pastor 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vegades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 uns quants dies fora de casa.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guarda d’animals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tornar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veure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Lliteras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413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Llucmajor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21 de juny de 1915.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petit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Bernat. Era jornaler 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camp. No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 sap 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desaparèixer.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vint-i-un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Losa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Campomar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477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1902.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mecànic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dentista.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fundar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presidir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Teresa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Castro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Peñella,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petita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durant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primers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mai 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tornar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notícies d’ell.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Identificat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2016.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Luís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017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d’ofici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marger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Confianza.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Sotmès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actes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sentenciat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 cementeri.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vint-i-nou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5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Verd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636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Collet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28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1899 a Montuïri. Fill de pare pagès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d’escola,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l’octubre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1925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proclamadors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 República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elegit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formar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d’Acció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Capllonch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0960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saig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familiars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trobar el 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desconeix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Mercant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Rebassa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2085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corder.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pres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Guardia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Civil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platges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Molinar.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informació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bàndol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contrari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sense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judici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previ,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Bellver.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matinada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quasi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Monserrat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080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Llucmajor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llarg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vida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dedicà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d’altres,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fundador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Llucmajor, 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l’escola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candidat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diputat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coalició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republicano-socialista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eleccions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següent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empresonat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«alliberat»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Monserrat;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ambdós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desaparegueren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creu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assassinats 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Porreres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 a Son 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Prats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Ramon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0010" algn="just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 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era picapedrer.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detenir uns falangistes a la plaça de Cort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19 o 20 de juliol de 1936 i el tancaren al Castell de Bellver.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gener de 1937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deixar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roba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rentar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demanar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explicacions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l’havien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«alliberat»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 de gener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dia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desaparició 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divuit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4889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deien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10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Dolores.</a:t>
                      </a:r>
                      <a:r>
                        <a:rPr sz="1000" i="1" spc="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Eivissa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1910.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barber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anarcosindicalista.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assistia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congrés regional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CNT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celebrat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representant d’Eivissa. Allà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quan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Simonet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93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Alaró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1905,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fadrí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modelista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 Membre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UGT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Federació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Balears.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primeries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feixista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assassinat,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 sospita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a 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4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Mayans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1765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Joan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Pep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Damià</a:t>
                      </a:r>
                      <a:r>
                        <a:rPr sz="1000" i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Jove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d’uns 18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Ferran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Roques,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dia 1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Aina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Simonet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128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malnom,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Sa guapa de 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Ca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sa Geona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Alaró, el 1901. Era casada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Bartomeu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Joan. Feia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fàbrica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d’Alaró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regentar 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transports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Segons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57/1938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 Sales durant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delatat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persona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Jordi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Ballester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88290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Campos.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estudiant.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Jordi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Jordi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Colom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Estarellas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5265" algn="just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Selva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dia 13 d’abril de 1899, casat i pare de quatre fill.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no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 cap afiliació política coneguda. Detingut a principis d’agost de 1936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foravila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15 de gener de 1937, d’on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per ser executat a la Creu del cementiri de Porreres.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Identificat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l‘octubre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2021,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vuitanta-quatre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desaparició.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José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Filomeno Pons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3589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Àlies Bronzo.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Ciutadella.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amics.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acudien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testimonis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judici.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12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i trobat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torrent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ca na Sili,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Bunyola.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José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Santamaría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Anchel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224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Torrent (València)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1914.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paleta.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anarquista,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commutaren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 per 30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major.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llavors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Colònia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Penitenciaria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d’Alcoi,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finalment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bandejat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Mallorca abans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llibertat.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José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Seguí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207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Pepe de Son Mannà.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 d’agost de 1905 a Binillobet (es Mercadal). 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Visqué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Alaior, on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Seguí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 Horacio,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Zulema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Amàlia.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soci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Democràtic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d’Alaior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s’afilià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propagandista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marxista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comissari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polític.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Fiscalia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demanà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cadena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perpètua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condicional,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empresonat.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Escandell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Mayans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93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i="1" spc="5" dirty="0">
                          <a:latin typeface="Arial"/>
                          <a:cs typeface="Arial"/>
                        </a:rPr>
                        <a:t>De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 Pep Bosc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Era de Formentera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localitat de ses Salines. Víctima de desaparició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forçada.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mariner. Viatjava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sovint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l'illa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Cuba.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d'idees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republicanes. Quan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esclatà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d'estat, viatjà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probablement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qüestions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polítiques. Quan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l'assassinaren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 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14 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 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ho oblida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cercar-lo.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0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990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930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Eivissa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maig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1918.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 Cardona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Mariano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Seguí,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coneguda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nissaga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 Seguinets. Milicià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Civil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destinat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Menorca,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defensor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destacament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platja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Galdana.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L’agost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Juanita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s’Hort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Binissaid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únic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fill, Josep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 Sintes. Després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matinada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dissabte 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Miralles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Garau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032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Montuïri.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Apol·lònia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Mayol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Pere, Miquel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Pep.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Gran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aficionat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música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lectura.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Tocava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saxofon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banda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Montuïri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llegia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llegir.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perquè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l’1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matinada,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Sencelles.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trenta-un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Pont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Cladera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336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espardenyer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xofer,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Pollencina.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km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Andratx.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Calvià.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Ribas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0495" algn="just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Pep de Baix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Mariner. Nascut a Santa Eulària des Riu el 17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1900. Pare de dos fills.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ser detingut i posteriorment assassinat al cementeri de Sant Ferran de ses Roques, Formentera,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trenta-set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73380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Pep de Can Blaiet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 la Mola, Formentera, el 27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1875,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a 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pedrera d’en Coix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20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esposa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Roca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445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1915.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6731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«treta»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l’Oratori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Creu,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vint-i-dos anys.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nom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figura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mural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 cementeri.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Santandreu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Cañellas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8798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Marratxí,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foraviler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Socialista. 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 a 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57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d’Algaida.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Suñer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0190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Pep de Can Jordi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Mariner, tripulant 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vaixell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Trinidad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Fou jutjat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mort, afusellat al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 dia 18 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921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Eulària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 Roig, tingueren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fills: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Pep, Maria,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Toni, Eulària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Vicent.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vell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d’Eivissa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quaranta-sis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després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pagàs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multa de 1.500 pessetes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salvar-li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vida.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Planells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6540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Pep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na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Damiana</a:t>
                      </a:r>
                      <a:r>
                        <a:rPr sz="1000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Agricultor. Nascut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1905.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Francesc,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25 de febrer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45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1156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Vidal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Ramon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33045">
                        <a:lnSpc>
                          <a:spcPct val="104000"/>
                        </a:lnSpc>
                        <a:spcBef>
                          <a:spcPts val="73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Pep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d’en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Rei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21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1884. Criat a Sant Vicent de sa Cala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(Eivissa),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viatjà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Algèria, Marsella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Sud-àfrica.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1925,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visqueren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Cala. 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fills. Afusellat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significat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Cala, suposam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Vila.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viuda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infants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hagué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Mallorca, 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hagué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fills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Misericòrdia,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trauria 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Encara no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hem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27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Dios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Ávila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Sánchez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08279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Jonquera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(Girona),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1906.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treballador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GESA. Va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sembla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llavors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assassinat.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Freixas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318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Auxiliar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Subaltern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(CASE)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artiller.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ascendir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Auxiliar d’Artilleria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represaliat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adhesió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rebel·lió.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d’Oficials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1940,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dotze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reclusió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menor 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inhabilitació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absoluta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temporal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pèrdua de treball.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17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1975.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Pons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Alomar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779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Campanet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Exercí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Salut,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Lloseta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Selva.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 detingut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Selva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1936, traslladat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Inca i després a Can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informació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contradictòria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«treta».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Registre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Civil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conseqüència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«mort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violenta».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trenta-cinc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un fill de 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Juana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Baño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Morales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826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sindicalista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Treballadors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(UGT)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Socialista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Espanyol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(PSOE).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assassinada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50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kilòmetre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Calvià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coneguda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“Ses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Planes”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cementiri de Calvià.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Juana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842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Castell, just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començada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 Miquel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Àgueda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Prieto.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S'exilia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Menorca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Devonshire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forma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l'expedició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Chambon-Les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Fegurolles.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Torna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l'àvia i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cap de pocs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pare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d'Argelers 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problemes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s’estableix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Tolosa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Julià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Monserrat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7178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Víctima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desaparició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forçosa.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 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director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cooperativa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Hormiga</a:t>
                      </a:r>
                      <a:r>
                        <a:rPr sz="1000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arribar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Ginart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fills: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Damián,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Bartolomé.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450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495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Julià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8740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Llucmajor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menors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d’edat.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Foraviler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Llucmajor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Antich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Fiol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Mora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Algaida el 14 de juliol de 1902. Ferrer de professió.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Mulet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Janer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tingueren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filla,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Isabel.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Tinent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amagat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però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finalment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entregar, 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fet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 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pogués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perjudicar.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vespres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retingut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junt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germà,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dia 17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afusellat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Son 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684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Selva.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d’Auxella,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gener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 al cementiri de Porreres.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61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Escales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tomàs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8130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 a Santanyí el 14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1904, pagès de professió.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33 anys 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escamot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lòbligà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ingerir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petroli.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Martorell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Suárez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239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Moscari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(Selva)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1898.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vidu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d’Alberta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Ciriquián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impremta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mobles.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«posat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llibertat»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suposa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Pasqual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Sureda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8580" algn="just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 Fill d’Antonio i de Francisca.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 Francisca Rosselló Gelabert. Sense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pertànyer a cap partit polític, el seu pecat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de 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l’amo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cafè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 Noi de Porto Cristo. Allà 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refugiaren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milicians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detinguts, conduïts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lladres.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456565" algn="just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seu cunyat Gaspar,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afusellats al cementeri de Son Coletes el 4 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55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Domenge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2448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 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Salas Retxa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Inclusa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14 de gener de 1880.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conreadors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terres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pròpies.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Font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també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Son 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Lorenzo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Nuevo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811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1895.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Pilar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Olives Pons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Tomàs,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Catalina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Rodolfo.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sergent, ja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llegir. 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quarter d’enginyers des Castell (Menorca) i posteriorment traslladat 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concentració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Catlar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concentració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d’Illetes.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283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495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Macià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Florit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445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Sencelles.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foraviler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comunista.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menors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d’edat. En esclatar el cop d’estat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 assassinat.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 anys.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d’avui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continua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desaparegut.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Manuel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Gelabert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Verdera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9621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Capdepera.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vuit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Servera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d’ideologia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propietari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camió,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junt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 se l’endugueren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davant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família.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Manuel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Pérez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239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Buenos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Aires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(Argentina)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mariner. Aconseguí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fugir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Menorca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capturat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capitulació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 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oposat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resistència. Sentenciat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Fortí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localitat.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vint-i-nou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Manuel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Rodríguez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Rodríguez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509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casat. Pertanyia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cotxe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 morts.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menar-lo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l’assassinaren.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d’Andratx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altres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personalitats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municipi,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moriria,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assassinat,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sogre,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Andreu Ruiz.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Margarita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Vanrell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Llubí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1896.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regentava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rellotgeria.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casada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Alomar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filles,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Francesca.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detinguda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tancada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Comissaria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meitat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D’allà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feixisme.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espòs,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Alomar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Mas,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Marglaida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Bosch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Bestard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636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d’Esporles.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amenaçada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abans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casar-se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Nadal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Ensenyat.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torturar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fer-li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declarar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ubicació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l’amagatall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parella.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rapar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beure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 de ricí.</a:t>
                      </a:r>
                      <a:r>
                        <a:rPr sz="1000" spc="27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1952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 d’un càncer de pit.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Castelló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8110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Mariano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s’Hereu</a:t>
                      </a:r>
                      <a:r>
                        <a:rPr sz="1000" i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ciutat d’Eivissa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seixanta-set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Garcia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Sanchís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5090">
                        <a:lnSpc>
                          <a:spcPct val="104000"/>
                        </a:lnSpc>
                        <a:spcBef>
                          <a:spcPts val="73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l’Olleria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1881.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Teixidora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d’ofici, autodidacta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àvida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lectora,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fermes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conviccions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espiritistes.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Compromesa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l’anarquisme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oradora.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intenció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d’alliberar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sotmesa,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companyes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batalló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femení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Barcelona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columna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comandant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Antonio Anido. Després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 de lluita, ella i quatre de 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companyes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capturades,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torturades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executades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 de 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27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7769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Barceló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Simó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223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Calvià.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professió,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llaurador.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Simpatitzant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República,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discapacitat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psíquica.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culata,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trist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honor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represaliats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perquè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deia 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alta i sense contencions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pensava.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Cànaves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Bizáñez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286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Buenos Aires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1916.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darrer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Cànaves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Salas.</a:t>
                      </a:r>
                      <a:r>
                        <a:rPr sz="1000" spc="28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primers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condemnat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pena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segons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 57/1936,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commutaren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 anys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dia.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vaixell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I,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Penal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clausurat.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presons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València,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Manresa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Barcelona.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1943.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Morí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 29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1989.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Capó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7114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jornaler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directiu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trenta-nou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0330">
                        <a:lnSpc>
                          <a:spcPct val="104000"/>
                        </a:lnSpc>
                        <a:spcBef>
                          <a:spcPts val="1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Cardonet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4 de gener de 1894 a Sant Jordi de ses Salines. 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tinent d’alcalde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posteriorment,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alcalde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Talaia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diverses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presons: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Eivissa,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Centre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Penitenciari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jutjat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sense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presència,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sumaríssim,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reclusió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perpètua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accessòries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legals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d’inhabilitació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absoluta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d’interdicció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civil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rebel·lió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definitivament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1965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restes foren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parroquial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Jordi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Salines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1972.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96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Castañer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Cifre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0129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assassinat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quilòmetre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Marratxí.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Company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5904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encarregat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cooperativa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Hormiga.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 Jerònia.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febrer de 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l’assassinaren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Creu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430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1885.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tipògraf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l’Estampa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Amengual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Muntaner,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Cooperativa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 25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escamot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l’hemicicle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molt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prop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lloc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matar.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7635" algn="just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 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Tiró o Xinito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Algaida el 27 de juliol de 1896, on tenia una botiga i 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negoci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venda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productes agrícoles.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Tous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Portell.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 16 d’agost de 1936. Fou assassinat pel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 l’endemà,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seu pare,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 Llull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Mudoy,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el seu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450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3820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Mianes.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sisena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Mesquida, en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Picarola,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Porreres, 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Ratat tirant-los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dins 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Lluís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avui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encara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desconeixem,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1951.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infant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petit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anomenat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succeir tot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això.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Aquest infant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criat,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fill seu, per 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germana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Sorell. 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malaltia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temps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alliberació,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pogut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conèixer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 seu fill.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73050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Mariano Coves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Agricultor.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venda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 Brolls, parròquia de Sant Francesc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Xavier.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ser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Coix,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 Pujols, Formentera,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junt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 persones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 fills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una filla.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Mariano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Galiana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Galiana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064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Torrevella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(Alacant)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1892.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Martorell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Marquès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Josefa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funcionari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Compañia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Arrendataria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Tabacos.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vaixell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I.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tard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registre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posat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 desaparèixer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fosa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Vilanova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8419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teixidor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barber. Anarquista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sotmès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d’estat. Sentenciat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trenta-sis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Mateu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Moll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Garcies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335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 Ratat.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a Porreres el 16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1897. Era fill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Bartomeu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Moll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Gornels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 Garcies Mas.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Lliteres Mora,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embarassada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mesos.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Fraternitat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Obrera. 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caserna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Guàrdia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Civil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matinada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transportat,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possessió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Lluís.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Mateu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Perelló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Femenías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6675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(Palma).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Perelló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Pujades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Margarita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Femenías Crespí.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casà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Esperança.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primer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amagar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uns quants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dins d'un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garrover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possessió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Espanyol,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actual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ParcBit,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evitar ser detingut. Uns coneguts li duien roba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menjar.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Unes milícies hi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anaven molt sovint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endur-se'l.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aconseguir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salvar.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1966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d’una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malaltia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pulmons.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4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495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Melchor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Hernández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Moll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5405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l’anglès</a:t>
                      </a:r>
                      <a:r>
                        <a:rPr sz="1000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pescador. Estava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nomia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Paquita.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vint-i-sis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empresonar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2016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vàrem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saber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 fossa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Miguel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Monserrat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826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Llucmajor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1899.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comptable.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torturat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l’Oratori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Miguel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Pascual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Quetglas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8798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Alcúdia.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 l’anaren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saber 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d’ell.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Cabot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Dolç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Bergantet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el 19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1904, a Santa Maria 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Camí. 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Socialista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comissió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gestora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mateix,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enterrat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 fossa.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trenta-dos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tenia 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 de 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Cerdà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Provenzal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1594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prendre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Esperant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judici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morir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dins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seixanta-nou anys,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Company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Crespí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335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Xamena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 Company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Xamena.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Desaparegut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trenta-nou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Fiol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00660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Alaró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1901. 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Pizà,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fills, Francisco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Rafel.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aparèixer.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Llabrés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1610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Campanet.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fuster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mobles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Binissalem, 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Campanet.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Marquet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Perelló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081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38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quilòmetre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Marratxí.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Martorell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Fiol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1760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 deien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Terric.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Montuïri el 23 d’abril de 1896. Era repartidor a telegrames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Telégrafos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Magdalena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Campomar, germana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sindicalista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 Campomar,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l’alçament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Rivera,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tard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 Pareix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home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humil,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intel·ligent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republicà.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4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Martorell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Gelabert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572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Orient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(Bunyola)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feixisme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aparèixer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cuneta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ctra.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Portocolom.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Mascaró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Ballester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93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fills.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mecànic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Obrera. Detingut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Escoles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Velles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Montuïri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Mascaró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61620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Nasqué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1915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comunista. 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casà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Esperança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Carrera,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 dos fills, Daniel i Miquel. L’any 1935,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fundà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altres companys la cooperativa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construcció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l’escola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poble.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detingut, acusat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cadena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perpètua.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sentència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commutada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sis anys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complir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servei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batalló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disciplinari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nord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d’Àfrica, d’on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aconseguí escapar. Morí l’any 1972, 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d’exili, sense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renunciat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valors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justícia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llibertat.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Moll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29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 Cal·lara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Cap Gros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Fadrí.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era ferrer. Pertanyia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detenir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l’assassinaren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l’hemicicle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vint-i-vuit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Morey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Rosselló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160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 Col·laborador del setmanari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Nosotros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ser tancat a la presó de Manacor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se’n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no hi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arribar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ningú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no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notificar 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Noguera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Rigo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1000" i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Barrera.</a:t>
                      </a:r>
                      <a:r>
                        <a:rPr sz="1000" i="1" spc="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Algaida,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trenta-vuit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casat.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S’havia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dedicat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comerç,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sembla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el 1936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 Pil·larí i 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dedicava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treure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marès. Precisament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 Pil·larí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d’homes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intentaren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resistir-se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l’alçament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Així,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l’Escola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d’Arts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Oficis 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delicte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rebel·lió.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l’executaren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l’hemicicle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5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984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Algaida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Amengual,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 filles,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jove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trencador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marès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ensenyava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llegir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escriure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 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sabien.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centenar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d’Algaida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mateixa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vesprada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450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747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Simonet</a:t>
                      </a:r>
                      <a:r>
                        <a:rPr sz="1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fuster.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tamborer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cossiers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caricaturista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setmanari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Nosotros.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feixisme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Coletes,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8740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1899,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linotipista,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afiliar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PSOE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UGT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lluitar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drets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treballadors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treballadores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pràcticament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inexistents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època.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Orgullós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republicà,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injustament 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assassinat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esposa 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notificar 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«posat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llibertat».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Llinàs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336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Llubí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1918.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1933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traslladar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pares 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 cercar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se’n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saber 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Sancho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1594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 deien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 Bessó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Capdepera el 10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1913. Era picapedrer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l’església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protestant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Capdepera,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juvenil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Esforç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Cristià.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També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Joventuts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Socialistes Unificades.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 de Bellver,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 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negà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confessar-se i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combregar.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Roig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556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Gabrielet.</a:t>
                      </a:r>
                      <a:r>
                        <a:rPr sz="1000" i="1" spc="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1888. 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Eulària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Riu,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nins.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quaranta-vuit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29870" algn="just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Gabrielet.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el 1861. Va ser fundador i president de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associació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sindical obrera fundada a Eivissa,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Marítima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Terrestre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, el 1903. Va ser assassinat el 9 d’octubre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1936,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 setanta-cinc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Villalonga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1440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Tronxo</a:t>
                      </a:r>
                      <a:r>
                        <a:rPr sz="1000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Binissalem. D’ofici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Gordiola. Casat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Maria, no tenien fills.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tres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germanes.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Desaparegut sense cap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notícia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posterior.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Nazaria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4765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Neix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Àgueda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Prieto.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S'exilia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Menorca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Devonshire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té 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forma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l'expedició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Chambon-Les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Fegurolles,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França.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Torna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mare,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l'àvia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pocs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d'Argelers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problemes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s’estableix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Tolosa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283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Onofre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Arbona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Jordà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48590" algn="just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 a Montuïri el 1903, resident a s’Arenal (Llucmajor), taverner, assassinat pel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l’edat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33 anys, la nit del 18 al 19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 El seu 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 a la carretera de Bunyola,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Camins,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 de Bunyola.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Onofre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Crespí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7876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Mancor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municipi.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junt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llavors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ençà,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 pare,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parador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desconegut.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Pablo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Madariaga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2075">
                        <a:lnSpc>
                          <a:spcPct val="104000"/>
                        </a:lnSpc>
                        <a:spcBef>
                          <a:spcPts val="73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Severa.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1912,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setze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l’Acadèmia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d’Armes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Salamanca.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1916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destinat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Cabrerizas,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Melilla.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participar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batalles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Rif.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Pilar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comandant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Batalló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Caçadors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Ceuta,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núm.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7.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detenir,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mantenir fidel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Govern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Melilla,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27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Pau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Crespí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Villalonga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573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Lloseta, sabater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Mancor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d‘octubre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cinquanta-set 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Onofre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Crespí Riera. 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llavors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ençà, tant 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troben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desconegut.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Pedro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Camps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Gomila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667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Vileta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(Palma),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marbrista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milicians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Falange.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suposadament, 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mateixa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trenta-sis anys.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reposa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Vileta,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tomba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familiar.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Pedro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6543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1904. Veïnat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Vilafranca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Bover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Pedro.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Home emprenedor,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industrial.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cimentera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Vilafranca.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trenta-dos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Pedro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Vallespir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1610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1898.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carter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batle, fins que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afusellar.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Cànaves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Bizáñez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604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1913.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darrer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Cànaves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Salas.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vint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57/1936.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beure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ricí.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molt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malalt. Morí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1992.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781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Cànaves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303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sotmès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 actes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 sentenciat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 cementeri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0701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Tiró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 Algaida el 20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1908. Era casat i 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mercader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botiguer. 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designat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Comissió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Gestora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germà.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Mudoy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654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 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Tiró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Algaida el 14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1868.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Margalida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Pizà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diversos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oficis fins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decidir posar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botiga.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seixanta-vuit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l’endemà,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 i Pere.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2865">
                        <a:lnSpc>
                          <a:spcPct val="104000"/>
                        </a:lnSpc>
                        <a:spcBef>
                          <a:spcPts val="1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Pertanyia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Mianes,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trencador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marès.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molt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actiu. 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cremat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 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abans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detenció,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comunicà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darrera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soparien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plegats,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perquè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l’havia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llista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negra.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familiars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recorden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aquella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dir: «No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preocupeu,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demà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mataran, però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arribarà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què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morts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enterrarem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vius».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39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Capó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Cantallops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542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Conegut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com</a:t>
                      </a:r>
                      <a:r>
                        <a:rPr sz="10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Perico,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vivia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Inca.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Estava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casat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tenia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fills. Sabater de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professió, fou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membre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 fundador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d'Esquerra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Republicana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Balear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Inca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fou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elegit batle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l'abril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1936. El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juliol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1936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fou </a:t>
                      </a:r>
                      <a:r>
                        <a:rPr sz="1000" i="1" spc="-2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detingut</a:t>
                      </a:r>
                      <a:r>
                        <a:rPr sz="10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il·legalment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alliberat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diverses ocasions,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sotmès a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Consell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Guerra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el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1937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i 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condemnat</a:t>
                      </a:r>
                      <a:r>
                        <a:rPr sz="10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a fer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treballs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forçats.</a:t>
                      </a:r>
                      <a:r>
                        <a:rPr sz="10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Fou alliberat</a:t>
                      </a:r>
                      <a:r>
                        <a:rPr sz="1000" i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el 1938.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Roig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0975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Xarracó,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Eulària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Riu.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pagès.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Clapés Serra,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fills: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Margarita,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desaparició.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matar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Figueretes d’Eivissa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23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vint-i-vuit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Rosselló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6540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sa Maquineta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 Alaró l’any 1890. Sabater de professió i sindicalista obrer,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elegit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democràticament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l’enviaren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4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6045">
                        <a:lnSpc>
                          <a:spcPct val="104000"/>
                        </a:lnSpc>
                      </a:pPr>
                      <a:r>
                        <a:rPr sz="1000" i="1" spc="5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Pere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Reiet.</a:t>
                      </a:r>
                      <a:r>
                        <a:rPr sz="1000" i="1" spc="1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1889.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comerciant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propietari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transport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passatgers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mercaderies.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quaranta-vuit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casat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tenia cinc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781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1321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Raafel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Barceló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Rigo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985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malnom,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Rafel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Marxa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Nasqué a s’Alqueria Blanca, però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visqué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Llucmajor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tota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infantesa.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major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 i,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posteriorment,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venedor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petita botiga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queviures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situada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l’habitatge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familiar.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llucmajorers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que,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Barcelona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assistir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l'Olimpíada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alternativa.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Allà,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s’allistà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l'exèrcit republicà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s'integrà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tropes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coronel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Bayo, 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acudiren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Illes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alliberar-les dels insurrectes.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batalla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platja de 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Coma.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haver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tancar la botiga.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Rafael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Arrabal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Ruiz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2479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Córdoba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veí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sergent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carrabiners.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sotmès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 actes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sentenciat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Fortí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d’Illetes.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trenta-vuit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Rafael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Estades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Adrover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208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s'Esparter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 Felanitx, regentava 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comerç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d’espart i era militant d’Esquerra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vençut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desassossec,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empentes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conduït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regidor. Després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Mallorca, convertida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caserna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Falange.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l’hemicicle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Rafel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1130" algn="just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Li deien Camunyes.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1893 a Manacor.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 comerciant. Pertanyia 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 Republicana Balear. Va ser regidor de l’Ajuntament de Manacor. Va ser assassinat un dia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la segona quinzena 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Ramiro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Feito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y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Joaquín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7150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Artosa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(Astúries).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taxista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MUSA.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comunicar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trets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metres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Gallart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uns seixanta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metres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baixa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Valldemossa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Sóller.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vídua, Andrea,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fills: Gabriel,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disset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Catalina,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setze, Francisca,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dotze,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Carmen,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vuit.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Deià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Ramon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Fuster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Valls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4635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llauner.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l’11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Salvador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Sagrera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7630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Felanitx. Pertanyia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Felanitx,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llavors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seguretat.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estigué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 durant gairebé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tribunal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il·legal,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farsa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judicial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sense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garanties,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morí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l’hemicicle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 28 de 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1938.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vídua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un fill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dotze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5615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398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Encarnació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Palomares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Lladó. 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bessons,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habitaren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 Catalina.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militant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Socors Rois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Internacional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copropietari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bou.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segrestat 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l’estiu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sense cap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notícia.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Bonet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1594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 conegut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Fai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a Manacor feia quaranta-quatre anys.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Isabel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Blanquer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vuit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fills: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Antoni, Catalina, Margalida, Joan, Sebastià,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Pere, Miquel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guarda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rural, 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compaginava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vila. Militant 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feixisme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14 d’octubre 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Carretero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Gornés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8384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Ciutadella.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desparèixer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amics.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Els 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acudien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testimonis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judici.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creu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1936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Bunyola.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462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Mianes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trencadors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marès.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vuitè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germans.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agradava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fotografia.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Sebastià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0960">
                        <a:lnSpc>
                          <a:spcPct val="104000"/>
                        </a:lnSpc>
                        <a:spcBef>
                          <a:spcPts val="11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Tià dels llaços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Calvià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30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l’any 1881. Treballà de mariner,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jornaler.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Amengual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Juaneda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Magdalena,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nets.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Quedà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vidu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Visqué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Cuba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i, en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continuà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jornaler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afable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agradava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havaneres.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UGT.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experiència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Cuba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molt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positiva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públicament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Cuba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exemple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Potser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això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pels 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setmana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39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Simó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Font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9367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1887. 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Isabel.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s’afilià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Socialista.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1927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Ferrer. Periodista,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redactor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vocal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Delegació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Tribunal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Industrial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Jutjat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Instància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Districte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Llotja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Ponència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l’aplicació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lleis socials.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145415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També,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participà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Comitè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Paritari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Gremi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Comerç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Detall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Segona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Jurats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Mixts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Balears. L’octubre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 de gener de 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falsament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mateixa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Vicenç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Nicolau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906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1900.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 feina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fonedor, però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funcionari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l’Hospital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Psiquiàtric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comunista.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dugueren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vaixell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després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deixant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filla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vuit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un fill d’onze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mesos.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3705" cy="3876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Colomar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51460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Vicent de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Fumeral</a:t>
                      </a:r>
                      <a:r>
                        <a:rPr sz="1000" i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Resident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Saona,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Ferran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Roques,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Cervera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Grau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3495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Dos Aguas,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Valencia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1907- LA Mola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1942.En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s’incorporà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servei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obligatori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continuà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Maó.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promet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fidelitat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banderes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l’abril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sotmès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sentenciat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Però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1942,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tribunal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il·legal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Suprem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Justícia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revisà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sentencia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condemnà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9 de juliol de 1942 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murs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la Mola.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3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Guasch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92430">
                        <a:lnSpc>
                          <a:spcPct val="104000"/>
                        </a:lnSpc>
                        <a:spcBef>
                          <a:spcPts val="935"/>
                        </a:spcBef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Vicent de sa Séquia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Fuster de ses Salines,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a la pedrera d’en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Coix,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Pujols,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20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187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6319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Eivissa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1899.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l’associació</a:t>
                      </a:r>
                      <a:r>
                        <a:rPr sz="1000" spc="4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El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Compañerismo</a:t>
                      </a:r>
                      <a:r>
                        <a:rPr sz="1000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casat, pare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Ribas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0965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Vicent de Baix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Era soldat d’artilleria a Eivissa. El jutjaren a l’Escola d’Arts i Oficis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3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acusat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d’adhesió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rebel·lió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execució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15 d’octubre de 1938,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Castell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d’Illetes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(Mallorca).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Ripoll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4769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Ballet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Sant Jordi el 1900. Era pagès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treballar a ses Salines d’Eivissa.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fugida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milicians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d'Eivissa,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amagat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Mut.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Finalment,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 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Vicent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Ripoll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1018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Roig. Fuster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als trenta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6128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366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1912.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estudiant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magisteri.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fugir d’Eivissa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bombardeig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nacional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s’embarcà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València,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sumar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milicians republicans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front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Màlaga.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Granada,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executat el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13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Mayans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Mayans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8105">
                        <a:lnSpc>
                          <a:spcPts val="125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Toni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d’en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Pere</a:t>
                      </a:r>
                      <a:r>
                        <a:rPr sz="1000" i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Mariner, 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Mola, Formentera,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Coix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1936,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esposa i dos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Jordà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747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Pascual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Galmés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2720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Moreió,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cafè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plaça de sa Bassa i era militant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 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ésser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44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cementeri de Son Coletes,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viuda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Planells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684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Mariner, tripulant 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vaixell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Trinidad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Fou jutjat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mort, afusellat al cementeri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dia 18 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trenta-quatre anys i era casat.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Ramon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Prats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224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Portmany,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Ribas,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pescador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vaixell Bohemio.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al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bandera tricolor.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Eivissa.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Riutort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Martí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794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Petra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empleat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municipal,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cuidava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també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pous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cisternes per encàrrec.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uns feixistes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pujar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més.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 creu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cementeri de Son Coletes.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quaranta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Garcias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Pixedis.</a:t>
                      </a:r>
                      <a:r>
                        <a:rPr sz="1000" i="1" spc="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Algaida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 1919,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germans.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l’hostal, 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traient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marès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carreteres,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més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tard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l’eufòria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joves,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formaren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l’Agrupació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d’Algaida.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perseguit, humiliat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temps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amagat. 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salvar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miraculosament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llista.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1948, tingué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 fills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nets.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Morí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2011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 92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sense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deixar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lluitar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recuperar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dignitat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totes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víctimes.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Oliver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604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malnom,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Pixedis</a:t>
                      </a:r>
                      <a:r>
                        <a:rPr sz="1000" i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Algaida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1886,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hostaler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 D’ideologia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esquerrana.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Segons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registre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civil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fou: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«muerte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violenta,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heridas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producidas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disparo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ametralladora».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d’avui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continua desaparegut.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7083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591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Tur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3495" marR="11557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Empleat. Residia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Eivissa,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Cardona,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Josep. 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d’Eivissa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 tenia cinquanta-sis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González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Rodríguez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399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«La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lluita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aconseguir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dignitat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obrers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món més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millor 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tots».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Càceres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1908.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fotògraf. Durant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membre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l’exèrcit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espanyol.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CNT-FAI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delegat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transport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marítim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 marR="10287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l’Oratori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Creu,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Mascaró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42620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1911.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Caputxins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Son 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Moreno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Benedit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5115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Saragossa, nascut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1917.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sergent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d’artilleria.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Socialistes Unificades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s’oposà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República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Víctima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detenció il·legal,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murs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Antonio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Palazón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López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413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(Múrcia).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carabiners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corneta.  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dedicava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recopilar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informació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contraban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Inca,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Deià,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Segons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17/1936,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mort. Fou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Fortí d’Illetes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Madgalena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 fills: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Pep,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Margarita i Magdalena.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Bàrbara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García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Loreto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302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d’Eivissa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Balansat,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acusada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d’haver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robat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l’emprendada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marededeu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l’església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Miquel.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tàpia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Figueretes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Pocs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descobrir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l’autor del robatori.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vint-i-nou anys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nina.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Bartolomé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Costa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1594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Bartomeu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Rafel,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Eivissa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seixanta-tres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Riera,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Mosson,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nou 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Bartolomé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Alemany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827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Mestre.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exercir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primer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Berrós (Lleida),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pòsit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pescadors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Alcúdia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finalment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Sineu,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vaixell Jaume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víctima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quinze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dugueren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 els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assassinaren a tots.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Bartolomé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Frasquet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4033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Primer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civil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Palma.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vocació.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l’Associació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d’Obrers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Municipals. Militant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PSOE.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ser trobat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bosc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cinquanta-quatre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7754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Ballester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Roig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382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Campos,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1905.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ferrer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mecànic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pròpia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menors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d’edat.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esclatà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Civil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Escoles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Velles.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traslladat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Montuïri, 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Cabanellas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Botia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287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director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revista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Adelante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l’Ajuntament. Detingut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km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Andratx.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cementeri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Calvià.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Gornés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191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Ciutadella.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desparèixer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Mallorca, juntament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germà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amics.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acudien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testimonis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judici.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creu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12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 1936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Bunyola.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Fornés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Bordoy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604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 nom,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en Puig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Natural de Manacor.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40 anys, estava casat i tenia un fill, en Guillem que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aquells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moments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mesos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vida.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ferit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treure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l'hospital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per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afusellar-lo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4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048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Planets.</a:t>
                      </a:r>
                      <a:r>
                        <a:rPr sz="1000" i="1" spc="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spc="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1900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parròquia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Vicent,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municipi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pagès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poble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Llorenç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Balàfia, tot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desconeix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lloc.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Bartomeu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Vaquer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Julià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2865">
                        <a:lnSpc>
                          <a:spcPct val="104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maig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1902. Fill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d’Antoni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Jerònia, 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foraviler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Anna. Tenien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Verd.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societat Unió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Arran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eleccions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nomenat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dipositari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fons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municipals. Capturat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mentre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traslladaren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catorze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vell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Manacor 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moriria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017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Bernat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Balaguer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953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 Capdellà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(Calvià),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Matias Balaguer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Prudencia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Vicens,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ambdós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naturals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mateixa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 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l’hemicicle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Ciutat.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Garau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Garau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filla,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Prudencia.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47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Bernat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Lliteras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557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Llucmajor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27 d’agost de 1909. Vivia, 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 seus 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germans, 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Joan,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1932. 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picapedrer. 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germà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se’l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Manacor,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dies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tots dos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vint-i-set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Bernat</a:t>
                      </a:r>
                      <a:r>
                        <a:rPr sz="1000" spc="-3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4930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1899.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trencador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marès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 Cadenes.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Can Pastilla el 21 d’agost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6144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Castor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Lorenzo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Delgado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Moya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858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març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Casas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Haro,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Cuenca.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Benigno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Eugenia.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sergent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Regiment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d’Artilleria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núm.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guarnició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Fortalesa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Mola,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Maó,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Posteriorment,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tinent,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destinat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diferents unitats militars a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Península.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jutjat per tribunals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militars il·legals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rebel·lió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alliberat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1940. 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suïcidar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1954,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denegat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reingrés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l’exèrcit.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Caterina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0330">
                        <a:lnSpc>
                          <a:spcPct val="104000"/>
                        </a:lnSpc>
                        <a:spcBef>
                          <a:spcPts val="73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(Palma),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d'Antoni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Francesca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Mestressa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vivia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barri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Cotoneret.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Casada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Bonaventura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Espases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Berga,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adoptar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fill, Eduard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Torres. Detinguda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delicte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d'insult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armada.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sotmesa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(Causa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48-36)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presó. Va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tancada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vaixell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Jaume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I,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Caputxins,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Sales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finalment,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tornar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provincial, d'on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alliberada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Morí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1972, als 78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334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Climent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30607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Nasqué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Margalida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Blanch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Bauçà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tingueren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 fills: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Toni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Climent.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d’obres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Republicana.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l’endemà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tretze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porrerencs.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Cosme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Llobera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Pallicer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83515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botiguer.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governativament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víctima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 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Porreres.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quaranta-cinc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Diego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Ponce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León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9220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1876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(Alacant).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torrer dels fars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(Formentera)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Botafoc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(Eivissa).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Acció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 d’octubre de 1936.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cinquanta-nou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Dionís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Alcal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Rebassa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6954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resident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Andratx. D’ofici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canastrer.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 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milícies feixistes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cinquanta-cinc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14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portes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Calvià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d’aquest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13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Dolores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Abad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Ramos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6675">
                        <a:lnSpc>
                          <a:spcPct val="104000"/>
                        </a:lnSpc>
                        <a:spcBef>
                          <a:spcPts val="7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Madrid.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d’Eusebio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Francisca.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Camarma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Esteruelas.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tribunal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d’Alcalá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Henares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condemnar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reclusió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major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accessòries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interacció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civil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inhabilitació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absoluta.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delicte: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adhesió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rebel•lió.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d’Alcalá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Henares, 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d’Amorebieta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palmesana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adoctrinada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vigilada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religioses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segurament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castigada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tortures.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vuit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anys,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 condicional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vigilància. Tingué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Dolores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Emiliano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Moreno Abad.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58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4477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329183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Emilio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García-Peñuela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Orgaz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ts val="125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Madrid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1899.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Delineant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empleat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Banc d’Espanya.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 assassinat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 de gener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Enric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573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 per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Castelló.</a:t>
                      </a:r>
                      <a:r>
                        <a:rPr sz="1000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nascut 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Eivissa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6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1907.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d’autobusos.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vint-i-vuit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Eulària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Marí</a:t>
                      </a:r>
                      <a:r>
                        <a:rPr sz="1000" spc="-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3355">
                        <a:lnSpc>
                          <a:spcPct val="104000"/>
                        </a:lnSpc>
                        <a:spcBef>
                          <a:spcPts val="6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 Joan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Labritja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1908. 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mestressa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executada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tàpia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 Figueretes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93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Ferran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Rado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Moragues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7150">
                        <a:lnSpc>
                          <a:spcPct val="104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 1911. Polític.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secretari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Federació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Provincial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Joventuts Socialistes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Impremta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 Després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l’aixecament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militar 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pels falangistes i assassinat.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Francesc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Bonnin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Picó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48590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Artà.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regidor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cultura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vicepresident d’Esquerra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 deu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 després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Sembla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cinquanta-tres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vídua i sis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Francesc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Costa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Torres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60960">
                        <a:lnSpc>
                          <a:spcPct val="104000"/>
                        </a:lnSpc>
                        <a:spcBef>
                          <a:spcPts val="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Jordi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Salines.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agricultor tot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també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treballà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esporàdicament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jornaler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Salines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d’Eivissa.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Coves,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entregar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voluntariament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pronunciant, “cap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fet, cap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poden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fer”.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directament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Figueretes, 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Vila,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moriria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dimecres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17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febrer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1937,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l’edat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Mai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s’ha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recuperat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07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Francesc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Verdera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Castelló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2075">
                        <a:lnSpc>
                          <a:spcPct val="104000"/>
                        </a:lnSpc>
                      </a:pPr>
                      <a:r>
                        <a:rPr sz="1000" i="1" dirty="0">
                          <a:latin typeface="Arial"/>
                          <a:cs typeface="Arial"/>
                        </a:rPr>
                        <a:t>Xico</a:t>
                      </a:r>
                      <a:r>
                        <a:rPr sz="1000" i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Mateu</a:t>
                      </a:r>
                      <a:r>
                        <a:rPr sz="1000" i="1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Agricultor. Nascut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1874.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pedrera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Coix,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Pujols,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Formentera,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més.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seixanta-tres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deixar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 fills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quatre filles.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Francesca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Font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06680">
                        <a:lnSpc>
                          <a:spcPct val="104000"/>
                        </a:lnSpc>
                        <a:spcBef>
                          <a:spcPts val="68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1885. 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59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detinguda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il•legalment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marit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abans.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feixisme.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 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 cementeri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Coletes,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Francesca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Salas</a:t>
                      </a:r>
                      <a:r>
                        <a:rPr sz="1000" spc="254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5938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35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il•legalment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empresonada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1936, 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mare.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seu pare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estat assassinat dos dies abans. Fou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feixisme.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comuna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 de Son Coletes,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613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14858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Francisca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6530">
                        <a:lnSpc>
                          <a:spcPct val="104000"/>
                        </a:lnSpc>
                        <a:spcBef>
                          <a:spcPts val="15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Porreres.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Germana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Climent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Serra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Vicenç Sastre,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manescal,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qui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enviudar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cap de pocs anys. Els veïnats deien 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embogit,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alguns se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n'aprofitaren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robaren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(mobles,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eines,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etc.).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municipal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l'Ajuntament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ingressar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psiquiàtric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cap de poc temps, 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familiar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Palma,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viuda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d'Andreu Blanch,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pels falangistes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cunyat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Climent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Serra,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visitar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s'ha sabut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mai com va morir.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Aquesta dona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avisar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cunyada de Porreres,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viuda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Climent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Serra, Margalida Blanch, 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haver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pagar durant anys el lloguer de la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sepultura.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1968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Francisco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Cabello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Jurado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9525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Herrera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(Sevilla)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1893.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rellotger. 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detenir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domicili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Pastilla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finals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dugueren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 fins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document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director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indica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posar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gener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1937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persones, 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desaparèixer. 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restes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són al cementeri de Porreres.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Francisco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Cifre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Rigo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2700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d’octubre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guixaire.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Coloma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1933 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tres fills: Gabriel,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Damián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Margarita. El 4 d’agost de 1936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pels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falangistes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manera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equivocada,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traïció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cunyat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realment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capturar,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plaça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Vileta.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suposadament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tancat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Castell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Bellver.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10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dir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l’havien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vist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 Calvià.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Francisco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Conegut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s'Esquitx,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neix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11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juliol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1908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 Castell.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Sintes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Antoni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Miquel,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sabater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d'ofici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simpatitzant de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l'anarquisme, 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comunisme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republicanisme. S'exilià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1939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Devonshire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filles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sogra,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acabà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d'Argelers,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patir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diversos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atacs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cor. 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sortir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establir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Tolosa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fins 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mort,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1950.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Gabriel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Cervera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Cardell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87630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Nascut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Rabassa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1891,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resident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s’Arenal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(Llucmajor),taverner,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pel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feixisme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l’edat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Bunyola,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Camins,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enterrat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fossa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comuna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Bunyola.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9184">
                <a:tc>
                  <a:txBody>
                    <a:bodyPr/>
                    <a:lstStyle/>
                    <a:p>
                      <a:pPr marL="2349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Gabriel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Gelabert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Riera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3355">
                        <a:lnSpc>
                          <a:spcPts val="125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 </a:t>
                      </a:r>
                      <a:r>
                        <a:rPr sz="1000" i="1" dirty="0">
                          <a:latin typeface="Arial"/>
                          <a:cs typeface="Arial"/>
                        </a:rPr>
                        <a:t>Neula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 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Son Carrió l’any 1908.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camp.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afusellar el 7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setembre de 1936 a Son Coletes.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28 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Gabriel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Perelló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Femenias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493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l’any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1915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 Secar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Real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(Palma).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Mateu Perelló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Pujades 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Margarita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Femenías Crespí.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professió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guixaire. 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anar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cercar-lo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al•lota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se'l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endur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matar-lo.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morir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21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cementiri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41604" y="1039367"/>
          <a:ext cx="8050530" cy="51175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0590"/>
                <a:gridCol w="5869940"/>
              </a:tblGrid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Gabriel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7081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 Son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Servera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7 d’abril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1895.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Bartolomé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Mariano Luís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Vives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Servera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Magdalena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Bibiloni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Sansó. 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fills. Juntament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botiga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queviures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espoliada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després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tancar.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Son Coletes,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14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 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Gaspar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Noguera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Sastre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00025">
                        <a:lnSpc>
                          <a:spcPct val="104000"/>
                        </a:lnSpc>
                        <a:spcBef>
                          <a:spcPts val="65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Nasqué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l'any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1907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Llucmajor.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Treballà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trencador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zona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Marina. Fou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mútua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obrera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Solidaridad. Durant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Civil,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Mir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treballs forçats 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construcció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carreteres. 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posaren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s'acabà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guerra.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825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6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Gaspar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Rosselló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Gelabert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71120">
                        <a:lnSpc>
                          <a:spcPct val="104000"/>
                        </a:lnSpc>
                        <a:spcBef>
                          <a:spcPts val="6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Josep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Catalina.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afiliat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polític.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Treballava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cambrer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cafè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Noi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Porto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Cristo,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propietat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cunyat.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Allà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refugiaren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grup</a:t>
                      </a:r>
                      <a:r>
                        <a:rPr sz="1000" spc="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milicians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tots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varen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detinguts,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conduïts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acusats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2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lladres.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Juntament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cunyat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Llorenç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varen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afusellats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Coletes,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4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endParaRPr sz="1000">
                        <a:latin typeface="Arial MT"/>
                        <a:cs typeface="Arial MT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quaranta-quatre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762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Company</a:t>
                      </a:r>
                      <a:r>
                        <a:rPr sz="1000" spc="-3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Crespí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22542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Pollença.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Havia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estat president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sindicat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Confianza.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Condemnat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pels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actes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resistència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cop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d’estat,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commutada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6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setembre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1943, 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posaren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llibertat,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seu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ser enterrat 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cementeri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Lleida.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cinquanta-set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Fornés</a:t>
                      </a:r>
                      <a:r>
                        <a:rPr sz="1000" spc="-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Puigrós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8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18110">
                        <a:lnSpc>
                          <a:spcPct val="104000"/>
                        </a:lnSpc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Puig.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Natural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vuitanta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 quan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assassinat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una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caseta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foravila,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envoltat 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 Estava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casat i</a:t>
                      </a:r>
                      <a:r>
                        <a:rPr sz="1000" spc="1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dos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fills,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en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en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Tomeu,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també fou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afusellat,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27 d’agost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1936.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56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Fullana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Juan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59055">
                        <a:lnSpc>
                          <a:spcPct val="104000"/>
                        </a:lnSpc>
                        <a:spcBef>
                          <a:spcPts val="730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De malnom, </a:t>
                      </a:r>
                      <a:r>
                        <a:rPr sz="1000" i="1" spc="-5" dirty="0">
                          <a:latin typeface="Arial"/>
                          <a:cs typeface="Arial"/>
                        </a:rPr>
                        <a:t>Mola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. Va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néixer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Manacor el 19 de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desembre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 1891. Era casat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Antònia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Salmira 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Sansó,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amb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va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tenir tres fills: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Guillem,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Joana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Bernat.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comptador del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comitè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partit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Socialista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manacorí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president del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bloc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antifeixista, Front Popular.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Fou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represaliat als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quaranta-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quatre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anys, 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data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exacta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seva mort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desconeix. 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llibre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família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figura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novembre </a:t>
                      </a:r>
                      <a:r>
                        <a:rPr sz="1000" spc="-26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1936.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Va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morir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d’un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local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Falange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Manacor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anomenat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Rosari,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plaça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Bassa,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i un cop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mort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portaren al cementeri de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Son Coletes.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9271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8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349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000" dirty="0">
                          <a:latin typeface="Arial MT"/>
                          <a:cs typeface="Arial MT"/>
                        </a:rPr>
                        <a:t>Guillem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Moragues</a:t>
                      </a:r>
                      <a:r>
                        <a:rPr sz="1000" spc="-2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Frau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" marR="146685">
                        <a:lnSpc>
                          <a:spcPct val="104000"/>
                        </a:lnSpc>
                        <a:spcBef>
                          <a:spcPts val="25"/>
                        </a:spcBef>
                      </a:pPr>
                      <a:r>
                        <a:rPr sz="1000" spc="5" dirty="0">
                          <a:latin typeface="Arial MT"/>
                          <a:cs typeface="Arial MT"/>
                        </a:rPr>
                        <a:t>Vivia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Establiments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(Palma).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Era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capatàs d’obra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l’Ajuntament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Palma.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Pertanyia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Esquerra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Republicana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Balear. Segons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causa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199/1936,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fou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detingut i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empresonat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dia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12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d’agost 1936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per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actuacions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contràries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al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moviment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 nacional. 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Tenia</a:t>
                      </a:r>
                      <a:r>
                        <a:rPr sz="1000" spc="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trenta-vuit anys. Les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seves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restes</a:t>
                      </a:r>
                      <a:r>
                        <a:rPr sz="1000" spc="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foren </a:t>
                      </a:r>
                      <a:r>
                        <a:rPr sz="1000" spc="-26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trobades</a:t>
                      </a:r>
                      <a:r>
                        <a:rPr sz="1000" spc="-10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a Porreres</a:t>
                      </a:r>
                      <a:r>
                        <a:rPr sz="1000" spc="-5" dirty="0">
                          <a:latin typeface="Arial MT"/>
                          <a:cs typeface="Arial MT"/>
                        </a:rPr>
                        <a:t> </a:t>
                      </a:r>
                      <a:r>
                        <a:rPr sz="1000" dirty="0">
                          <a:latin typeface="Arial MT"/>
                          <a:cs typeface="Arial MT"/>
                        </a:rPr>
                        <a:t>el 2016.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15773</Words>
  <Application>Microsoft Office PowerPoint</Application>
  <PresentationFormat>Personalizado</PresentationFormat>
  <Paragraphs>742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f777a9d86eae07305ef4c5875833d51838a3857cc53bb1fb59f392197d75eff7.xls</dc:title>
  <dc:creator>Work4</dc:creator>
  <cp:lastModifiedBy>u128922</cp:lastModifiedBy>
  <cp:revision>1</cp:revision>
  <dcterms:created xsi:type="dcterms:W3CDTF">2024-04-09T08:32:52Z</dcterms:created>
  <dcterms:modified xsi:type="dcterms:W3CDTF">2024-04-09T08:33:38Z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EXCEL.EXE</vt:lpwstr>
  </property>
  <property fmtid="{D5CDD505-2E9C-101B-9397-08002B2CF9AE}" pid="3" name="LastSaved">
    <vt:filetime>2024-04-09T00:00:00Z</vt:filetime>
  </property>
</Properties>
</file>